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7" r:id="rId3"/>
    <p:sldId id="258" r:id="rId4"/>
    <p:sldId id="259" r:id="rId5"/>
    <p:sldId id="305" r:id="rId6"/>
    <p:sldId id="306" r:id="rId7"/>
    <p:sldId id="307" r:id="rId8"/>
    <p:sldId id="308" r:id="rId9"/>
    <p:sldId id="309" r:id="rId10"/>
    <p:sldId id="310" r:id="rId11"/>
    <p:sldId id="278" r:id="rId12"/>
    <p:sldId id="295" r:id="rId13"/>
    <p:sldId id="296" r:id="rId14"/>
    <p:sldId id="297" r:id="rId15"/>
    <p:sldId id="298" r:id="rId16"/>
    <p:sldId id="299" r:id="rId17"/>
    <p:sldId id="300" r:id="rId18"/>
    <p:sldId id="268" r:id="rId19"/>
    <p:sldId id="269" r:id="rId20"/>
    <p:sldId id="282" r:id="rId21"/>
    <p:sldId id="301" r:id="rId22"/>
    <p:sldId id="302" r:id="rId23"/>
    <p:sldId id="304"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656" autoAdjust="0"/>
  </p:normalViewPr>
  <p:slideViewPr>
    <p:cSldViewPr snapToGrid="0">
      <p:cViewPr varScale="1">
        <p:scale>
          <a:sx n="85" d="100"/>
          <a:sy n="85" d="100"/>
        </p:scale>
        <p:origin x="327"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500" units="cm"/>
          <inkml:channel name="Y" type="integer" max="11960" units="cm"/>
          <inkml:channel name="F" type="integer" max="256" units="dev"/>
          <inkml:channel name="T" type="integer" max="2.14748E9" units="dev"/>
        </inkml:traceFormat>
        <inkml:channelProperties>
          <inkml:channelProperty channel="X" name="resolution" value="645.69537" units="1/cm"/>
          <inkml:channelProperty channel="Y" name="resolution" value="632.80426" units="1/cm"/>
          <inkml:channelProperty channel="F" name="resolution" value="0" units="1/dev"/>
          <inkml:channelProperty channel="T" name="resolution" value="1" units="1/dev"/>
        </inkml:channelProperties>
      </inkml:inkSource>
      <inkml:timestamp xml:id="ts0" timeString="2022-03-23T15:42:17.931"/>
    </inkml:context>
    <inkml:brush xml:id="br0">
      <inkml:brushProperty name="width" value="0.05292" units="cm"/>
      <inkml:brushProperty name="height" value="0.05292" units="cm"/>
      <inkml:brushProperty name="color" value="#FF0000"/>
    </inkml:brush>
  </inkml:definitions>
  <inkml:trace contextRef="#ctx0" brushRef="#br0">21838 11636 174 0,'16'5'0'0,"-3"-3"0"0,7 2 0 16,-1-1 0-16,1-1 0 16,1 3 0-16,0-3 0 15,2 2 0-15,-8-4 0 16,1 0 0-16,-4 0 0 15,-1 0 0-15,-4 0 0 16,-2-4 0-16,-5 4 0 16,0 0 0-16,0 0 0 15,0 0 0-15,0 0 0 16,0 0 0-16,0 0 0 16,0 0 0-16,0 0 0 15,0 0 0-15,0 0 0 16,0 0-4-16,0 0 1 15,0 0-118-15</inkml:trace>
  <inkml:trace contextRef="#ctx0" brushRef="#br0" timeOffset="2792.4">21352 11654 88 0,'0'0'0'0,"0"0"0"15,0 0 0-15,8-4 0 16,-8 4 1-16,12-3 0 16,-3 1 1-16,0 2 0 15,6-2 1-15,6 0 0 16,0 2 0-16,0 0 0 0,0 2 1 16,0 2-1-1,6-4 1-15,5 0-1 0,1-4 1 16,-4 2-1-16,1-1 0 15,-1 1-1-15,-1 2 0 16,3 0-1-16,8-4 1 16,2 1-1-16,-1-1 1 15,0 1-1-15,-3 1 1 16,-3 2-1-16,-1 0 1 16,-1 0-1-16,-5 2 0 15,3 5 0-15,-6-5 0 16,2 3 0-16,0 0 0 15,-1-3-1-15,4 2 1 16,4 1-1-16,2-2 1 16,1 1-1-16,-1-4 1 15,0 0-1-15,0-2 1 16,-4 0 0-16,2 2 0 16,-2 4-1-16,0 0 1 0,2-1-1 15,0-1 1-15,-5 1-1 16,7-3 1-16,5 0-1 15,3 0 1-15,-1 2-1 16,-2 0 1-16,2 0-1 16,-6-2 1-16,0 0-1 15,-1-2 1-15,0 0-1 16,0 4 1-16,3 1-1 16,4-1 1-16,1 2-1 0,-1-2 1 15,1-2-1-15,-1 3 0 16,-4 1 0-16,2-1 0 15,-2 1 0-15,-1-2 0 16,-4-2 0-16,3-2 1 16,4 0-1-16,2 0 0 15,-1 2 0-15,1 0 0 16,0 6 0-16,-4-3 1 16,-3-3-1-16,-1 0 0 15,-1 0 0-15,0 2 0 16,-1 3 0-16,2 0 0 15,5-5 0-15,-1 2 0 16,4-2 0-16,-3 0 0 16,0 2 0-16,1-2 1 15,1-2-1-15,-6 2 1 16,2 0-1-16,-4 4 0 16,-2 1 0-16,5-1 0 15,6-3 0-15,5-2 1 0,3-5-1 16,6 6 1-16,6 0-1 15,-8 0 0-15,-2 0 0 16,-14 0 0-16,-6-7 0 16,8 5 0-16,1 2 0 15,13 2 0-15,10 5 0 16,-5-5 1-16,-1 0-1 16,-8-2 0-16,-5-2 0 0,-6 0 0 15,-5 2 0-15,17 2 0 16,6 3 0-16,-1-3 0 15,1-2 0-15,-5 4 0 16,-3-3 0-16,-11 1 0 16,-7-2 0-16,4-2 0 15,-2 1 0-15,5 2 0 16,4 5 0-16,-2-1 0 16,1-1 0-16,-3-6 1 15,-1 0-1-15,-2-5 0 16,-2-2 0-16,0 4 1 15,-2 1-1-15,0 1 0 16,2 1 0-16,2-5 0 16,1-2 0-16,-1 0 1 15,0-3-1-15,0-1 0 16,-2-3 0-16,1-1 1 16,3-4-1-16,-4 1 0 0,-4 1 0 15,1-1 0-15,-2 2 0 16,-1 1 0-16,3 1 0 15,1 2 0-15,4 1 0 16,-4 3 0-16,-1-1 0 16,-6-3 0-16,-1 0 0 15,-4 1 0-15,-4 1 0 16,-2 3 0-16,-3 0 0 16,-1-1 1-16,-1-3-1 0,-2-1 0 15,-3-2 0-15,-1-2 0 16,-1-1 0-16,1 1 0 15,0 1 0-15,-2 1 0 16,0 3 0-16,-4-1 0 16,1-2 0-16,0-2 0 15,-4-6 0-15,1 6 0 16,-1 6 0-16,-1-4 0 16,-4 3 0-16,-14-1 0 15,-9 2 0-15,7-1 0 16,0 5 0-16,-5 2 0 15,-1 3 0-15,-3-1 0 16,-3-1 0-16,-2 1 0 16,-1-1 0-16,-9 3 0 15,-7 0 0-15,5 2 0 16,2 2 0-16,-9 0 0 16,-3 0 0-16,-4 1 0 15,-5-3 0-15,11 2 0 16,3-2 0-16,1 2 0 0,3 3 0 15,-4-5 0-15,-4 4 0 16,8-4 0-16,2-2 0 16,-4 0 0-16,-7-1 0 15,15-1 0-15,11 2 0 16,-18-3 0-16,-6 1 0 16,-1 1 0-16,3-2 0 15,-5 1 0-15,6 1 0 0,5-1 0 16,2 0 0-16,-3 3 0 15,-6-3 0-15,-5 1 0 16,-3-1 0-16,4 2 0 16,5-1 0-16,-6 1 0 15,0 2 0-15,-14-2 0 16,-7 2 0-16,17 0 0 16,11 0 0-16,-2 0 0 15,2-2 0-15,0 2 0 16,0-3 0-16,-19 1 0 15,-10 2 0-15,25 0 0 16,14 0 0-16,-6 0 0 16,1 2 0-16,-3-2 0 15,1 0 0-15,-3 0 0 16,0 0 0-16,7 0 0 16,9 0 0-16,-11 0 0 15,-4-2 0-15,11 0 0 0,6 2 0 16,-11 0 0-16,-4 0 0 15,8 0 0-15,1-1 0 16,-7-1 0-16,-5 0 0 16,14-3 0-16,6 3 0 15,-2 2 0-15,1 0 0 16,-4-2 0-16,-3 0 0 16,6 1 0-16,-3 1 0 0,6-4 0 15,3 4 0 1,-5 4 0-16,-3-3 0 0,1 3 0 15,-1 0 0-15,-7-1 0 16,-6 1 0-16,7-1 0 16,8 2 0-16,-5 1 0 15,7 1 0-15,-10-2 0 16,-3 0 0-16,8 3 0 16,4-7 0-16,-6 5 0 15,-7-1 0-15,10 2 0 16,0 2 0-16,4 0 0 15,6 0 0-15,6 3 0 16,4-3 0-16,0 5 0 16,4 5 0-16,-3-3 0 15,1 2 0-15,-5 5 0 16,2 5 0-16,4 1 0 16,1 1 0-16,4 3 0 15,-1 5 0-15,2-5 0 16,6-3 0-16,-1 0 0 15,5-3 0-15,8-2 0 0,6-1 0 16,8 1 0-16,4 0-1 16,6-6 0-16,3 1-3 15,16-20 1-15,2 2-121 16</inkml:trace>
</inkml:ink>
</file>

<file path=ppt/ink/ink2.xml><?xml version="1.0" encoding="utf-8"?>
<inkml:ink xmlns:inkml="http://www.w3.org/2003/InkML">
  <inkml:definitions>
    <inkml:context xml:id="ctx0">
      <inkml:inkSource xml:id="inkSrc0">
        <inkml:traceFormat>
          <inkml:channel name="X" type="integer" max="19500" units="cm"/>
          <inkml:channel name="Y" type="integer" max="11960" units="cm"/>
          <inkml:channel name="F" type="integer" max="256" units="dev"/>
          <inkml:channel name="T" type="integer" max="2.14748E9" units="dev"/>
        </inkml:traceFormat>
        <inkml:channelProperties>
          <inkml:channelProperty channel="X" name="resolution" value="645.69537" units="1/cm"/>
          <inkml:channelProperty channel="Y" name="resolution" value="632.80426" units="1/cm"/>
          <inkml:channelProperty channel="F" name="resolution" value="0" units="1/dev"/>
          <inkml:channelProperty channel="T" name="resolution" value="1" units="1/dev"/>
        </inkml:channelProperties>
      </inkml:inkSource>
      <inkml:timestamp xml:id="ts0" timeString="2022-03-23T14:57:13.029"/>
    </inkml:context>
    <inkml:brush xml:id="br0">
      <inkml:brushProperty name="width" value="0.05292" units="cm"/>
      <inkml:brushProperty name="height" value="0.05292" units="cm"/>
      <inkml:brushProperty name="color" value="#FF0000"/>
    </inkml:brush>
  </inkml:definitions>
  <inkml:trace contextRef="#ctx0" brushRef="#br0">22672 4897 120 0,'0'0'0'15,"0"0"0"-15,0 0 0 16,0 0 1-16,0 0 0 0,0 0 0 16,0 0 1-16,0 0-1 15,0 0 1-15,0 0-1 16,0 0 1-16,0 0-1 16,0 0 1-16,19 42-1 15,-4-8 1-15,6 6-1 16,5 12 1-16,5 8-1 15,1 2 1-15,2 5-1 16,-1-7 1-16,2 2-1 16,0-14 1-16,0-4-1 0,-6-8 0 15,-1-8-1-15,-9-7 1 16,-3-8-1-16,-2-5 0 16,-2-6-2-16,0-12 1 15,-3-10-4-15,-1-19 1 16,1 0-97-16</inkml:trace>
  <inkml:trace contextRef="#ctx0" brushRef="#br0" timeOffset="316.27">23198 4739 122 0,'0'0'0'15,"0"0"0"-15,0 0 0 16,0 0 0-16,0 0 0 15,-9 0 0-15,9 0 0 16,-10 2 0-16,3 7 0 16,-4 7 0-16,-8 12 0 15,-5 11 0-15,-4 7 0 0,-1 2 0 16,-6-2 0-16,0-2 0 16,-5-2 1-16,0 1-1 15,0 3 0-15,2 0 0 16,3-5 1-16,8-4-1 15,-1 9 0-15,3 0 0 16,6-9 0-16,7-5-2 16,7-4 1-16,5-3-4 0,5-7 1 15,0-1-76 1</inkml:trace>
  <inkml:trace contextRef="#ctx0" brushRef="#br0" timeOffset="915.37">23408 5233 100 0,'0'0'0'16,"0"0"0"-16,0 0 0 16,0 0 1-16,0 0 0 15,0 0 1-15,0 9 0 16,0 0 0-16,0 7 0 16,-2 8-1-16,0 8 1 15,1 12-1-15,4 1 1 16,2 1-1-16,6-2 0 15,4 4-2-15,1-6 1 16,5 4-2-16,17 43-80 16</inkml:trace>
  <inkml:trace contextRef="#ctx0" brushRef="#br0" timeOffset="2088.39">24834 6620 129 0,'0'0'0'16,"0"0"0"-16,0 0 0 15,0 0 0-15,0 0 0 16,9 13 0-16,-4-4 0 16,2 7 0-16,3 14 0 15,1 12 0-15,-1-3 0 16,4 7 0-16,-6 4 0 15,5-1 0-15,1 3 0 16,-4 2 0-16,7-2 0 16,4-3 0-16,-2-6 0 15,2-1-1-15,0-8 1 16,0-4-5-16,-2-18 0 0,0 1-79 16</inkml:trace>
  <inkml:trace contextRef="#ctx0" brushRef="#br0" timeOffset="2372.75">25122 6633 124 0,'0'0'0'0,"-10"3"0"0,10-3 1 16,-12 0-1-16,12 0 1 15,-9 0-1-15,2 6 1 16,0-1-1-16,-9 23 1 15,-10 9-1-15,2 6 1 16,1 5-1-16,-3 1 1 16,0-1-1-16,0 5 1 15,2-2-1-15,3-8 1 16,4-6-1-16,3-9 0 16,2-1-1-16,1-6 1 15,3-5-4-15,6-7 0 16,0-4-84-16</inkml:trace>
  <inkml:trace contextRef="#ctx0" brushRef="#br0" timeOffset="2887.51">25265 6971 120 0,'0'0'0'0,"10"0"0"15,-10 0 0-15,10 3 0 0,-10-3 0 16,7 9 0-16,-7-9 0 15,9 7 0-15,0 2 0 16,1 4 0-16,-1-1 0 16,-1 6 0-16,-2-4 0 15,-1 5 0-15,-3 3 0 16,-1-1 0-16,-2 0 0 16,-3 6 0-16,-6 4 0 15,-2 3 0-15,-1-4 0 16,0 0 0-16,-5-1 0 15,-1-5 0-15,3-6 0 16,3-4 0-16,2-3 0 16,4-2 0-16,2 3 0 15,1 6 0-15,15-6 1 16,8 0-1-16,5-6 1 16,9-3-1-16,9-8 1 0,8-2-2 15,8-2 1-15,8-3-1 16,-9-34 0-16,0 0-85 15</inkml:trace>
  <inkml:trace contextRef="#ctx0" brushRef="#br0" timeOffset="4715.89">23759 7252 50 0,'0'0'0'0,"0"0"0"15,0 0 0-15,0 0 1 16,0 0 1-16,0 0 2 16,0 0 1-1,0 0-1-15,0 0 1 0,0 0-2 16,0 0 1-16,2-30-1 16,3 7 0-16,5-7 0 15,2-5 0-15,11-8-1 16,1-3 0-1,9-3-1-15,9-35 1 0,10-18-1 0,12 8 1 16,6-2-1-16,8 11 0 16,9 6 0-16,-9-4 0 15,-3 3 0-15,8 11 0 16,5 5-1-16,-4 18 1 16,-8 7-1-16,-13 11 1 15,-11 10-1-15,-7 6 1 16,-9 3-1-16,-4 6 1 15,-6 3-1-15,-9 3 0 16,-6 2 0-16,-11-5 0 16,5 9 0-16,-5-9 0 15,-2 13 0-15,2-13 0 16,-2 12-1-16,2-12 0 16,0 0-76-16</inkml:trace>
  <inkml:trace contextRef="#ctx0" brushRef="#br0" timeOffset="5678.21">25577 5566 62 0,'0'0'0'15,"-7"5"0"-15,5 11 0 16,2 10 0-16,-3 12 1 16,-2 8-1-16,-2 5 1 15,0 7 0-15,0 1 0 16,-2 1 0-16,4-2 0 0,3 1 0 15,-1-8 0-15,3-5 0 16,0-11 0-16,3-6 0 16,-3-13 0-1,0-7 1-15,0-9 1 0,0-22-1 16,2-10 1 0,3-6-1-16,2-12 0 0,4-5-1 15,1-14 1-15,2-18-1 16,3 11 0-16,4 4 0 15,0 13 0-15,3 15-1 0,0 12 1 16,4 14-1 0,-10 3 1-16,-5 9-1 0,1 3 1 15,-5-3-1-15,3 6 1 16,2 2-1-16,-2 2 1 16,0 3-1-16,-3 7 0 15,-4 2 0-15,-3 9 1 16,-2 14-1-16,-2-6 1 15,-5 1-1-15,-3 5 1 16,-2 7 0-16,0-9 0 16,1-7-1-16,-3-2 1 15,-1-5-1-15,-3-3 1 16,-3-2-1-16,1-6 1 16,-1-3-1-16,2-4 1 15,3-3-1-15,2 0 1 16,4-2-1-16,3 0 1 15,5-2-1-15,2 2 1 16,0 0-1-16,7 2 0 0,5 5 0 16,5 2 0-16,6 3 0 15,-4 9 1-15,0 4-1 16,-1 5 0-16,-1 4 0 16,0-1 1-16,2 1-1 15,2-8 1-15,4 3-1 16,2-20 1-16,5-9-1 15,2-13 0-15,6-15-1 16,5-16 1-16,6-22-2 16,-11-3 0-16,0-3-77 15</inkml:trace>
  <inkml:trace contextRef="#ctx0" brushRef="#br0" timeOffset="8603.29">24884 5787 52 0,'0'0'0'15,"0"0"0"-15,0 0 1 16,0 0 0-16,0 0 1 15,0 0 0-15,0 0 0 16,0 0 0-16,0 0 0 16,-7 7 1-16,7-7 0 15,-8 9-1-15,8-9 0 16,-11 9 0-16,11-9 0 0,-10 7 0 16,3-4 0-1,-2-1 0-15,0 2 0 0,1-1-1 16,-4-1 1-16,-2 1-1 15,0 1 1-15,-2 0-1 16,-1 1 1 0,-1-5-1-16,-1 3 0 0,0-1 0 0,-3 0 0 15,-3 3 0-15,1-5 0 16,1 4 0-16,4 1 0 16,2-1 0-1,3-1 0-15,-2 2-1 0,-1 4 1 16,1 4-1-16,-4-1 1 15,-5 0-1-15,-11 3 1 16,-8 1-1-16,8-4 1 16,3 0-1-16,-7-3 1 15,-5 4-1-15,10-5 1 16,7-1-1-16,2 2 1 16,2 0-1-16,3 0 1 15,-2 3-1-15,3 1 1 16,-1-1-1-16,0 6 1 15,0 3-1-15,2-5 1 16,2-5-1-16,-2 3 0 16,1 0 0-16,1-5 1 15,-2 1-1-15,-4 1 0 16,2 1 0-16,0 4 1 16,2-3-1-16,2 1 0 0,0-2 0 15,-2 1 0-15,-1 3 0 16,1-2 0-16,-2 2 0 15,6 0 0-15,-1 1 0 16,4-4 0-16,3-4 0 16,-1 3 0-16,-2 0 0 15,-2 3 0-15,-5 0 0 0,3 1 0 16,-3-1 0 0,0 0 0-16,3-2 0 0,-8 1 0 15,0 5 0-15,1-1 0 16,2-2 0-16,-1-2 0 15,1 2 0-15,-2-2 0 16,1 1 0-16,-4-1 0 16,1-2 0-16,3 0 0 15,3-3 0-15,0 4 0 16,3-4 0-16,4-2 1 16,1 1-1-16,4-6 0 15,2 2 0-15,-2 1 0 16,0 6 0-16,-10-2 1 15,-7 5-1-15,11-4 0 16,8 1 0-16,2-4 0 16,1-2 0-16,2-5 0 15,-2 11 0-15,2-11 0 16,-3 5-3-16,3-5 1 16,0 0-2-16,0 0 0 15,0 0-72-15</inkml:trace>
  <inkml:trace contextRef="#ctx0" brushRef="#br0" timeOffset="16150.9">22776 7187 67 0,'0'0'0'15,"7"-2"0"-15,-7 2 1 16,0 0 0-16,0 0 0 15,0 0 0-15,0 0 1 16,0 0-1-16,0 0 1 16,0 0 0-16,0 0 0 15,0 0 0-15,0 0 0 16,0 0 0-16,0 0 0 16,0 0 0-16,0 0 0 15,0 0-1-15,0 0 1 0,0 0-1 16,0 0 0-16,0 0 0 15,0 0 0-15,15 12 0 16,-4-3 0-16,3 4 0 16,-4-5 0-16,-1 5 0 15,-1-4 0-15,-1-2 0 16,4 7 0-16,-1-2 0 16,1 1 0-16,3 1 0 15,-9-3 0-15,0-3 0 0,0 1 0 16,-5 0 0-16,4 0 0 15,-4 2-1-15,1 1 1 16,6 2-1-16,0-2 1 16,-5-6-1-16,1 1 1 15,-1 2-1-15,0-4 1 16,0 2-1-16,-2-7 1 16,0 12-1-16,0-12 1 15,-4 9-1-15,4-9 1 16,-5 9-1-16,3-2 0 15,-1 2-2-15,3-9 1 16,0 0-85-16</inkml:trace>
  <inkml:trace contextRef="#ctx0" brushRef="#br0" timeOffset="17610.07">23095 7413 56 0,'0'0'0'15,"0"0"0"-15,0 0 0 16,0 0 1-16,0 0 0 16,0 0 0-16,0 0 1 15,0 0-1-15,0 0 1 16,0 0 0-16,0 0 0 15,-8-9 0-15,8 1 1 0,1-5-1 16,3-3 0-16,-1-1 0 16,-6-5 1-16,-6-2-1 15,11-3 0 1,5 2 0-16,0-7 1 0,0 1-2 16,1-3 1-16,-4 0-1 15,1 2 1-15,2 2-1 0,3 4 0 16,6 1 0-1,1 4 0-15,3 3-1 0,0 4 1 16,3 3-1-16,-6 1 1 16,-1 4-1-16,-2 3 1 15,-2 3-1-15,-2 0 1 16,3 3-1-16,-1-3 1 16,-5 4 0-16,0 1 0 15,-2 2-1-15,-2-1 1 16,-1 2-1-16,-2 3 1 15,0 0-1-15,-3 5 1 16,1 1-1-16,-7-1 0 16,2 2 0-16,0-2 0 15,-1-4 0-15,-3 2 0 16,1 2 0-16,-2 0 0 16,-1-5 0-16,1 0 0 15,-3-3 0-15,4 1 0 16,3-3 0-16,1-3 0 15,1 1 0-15,6-4 0 16,-7 5 0-16,7-5 0 0,0 0 0 16,6-2 0-16,4-1 0 15,9-3 0-15,2 3 0 16,2-1 0-16,3-1 0 16,-7 3 0-16,0 0 0 15,-3 2 0-15,-6 4 0 16,-1 1 0-16,-4 1 0 15,-3 4 0-15,-4 1 0 16,-7 5 0-16,-3 3 0 0,-7 2 0 16,-5 2 0-16,-2 0 0 15,-6 0 0-15,8-5 0 16,3-2-2-16,2-4 1 16,3-4-4-16,1-3 0 15,-1-2-64-15</inkml:trace>
  <inkml:trace contextRef="#ctx0" brushRef="#br0" timeOffset="29065.37">23425 7215 62 0,'0'0'0'15,"25"4"0"-15,-17-4 1 16,-2-4 0-16,-6 4 0 16,0 0 1-16,0 0 0 15,0 0 1-15,0 0 0 16,0 0 0-16,0 0 0 15,0 0 0-15,0 0 0 16,1 16 0-16,1-7 0 0,0 0-1 16,-2-2 0-16,0 2 0 15,-2-1 1-15,0 5-1 16,1-2 0-16,-1 4 0 16,0 1 0-16,0-3 0 15,1 1 0-15,-3 2-1 0,-3 2 1 16,2 3-1-1,1 2 1-15,-1 3-1 0,2-4 0 16,-1-1-1-16,1-5 0 16,1-6-1-16,-3 19-86 15</inkml:trace>
  <inkml:trace contextRef="#ctx0" brushRef="#br0" timeOffset="64009.44">12182 3534 122 0,'0'0'0'16,"0"0"0"-16,0 0 0 15,7 3 0-15,-7-3 1 16,0 0 0-16,-4 22 0 16,1 17 1-16,-3-6 0 15,3 4 1-15,-8 18 1 16,3 13-2-16,-15 8 1 15,-5 17 0-15,-10 38 0 16,-12 34-1-16,12-11 0 16,-1 3-1-16,6-6 1 15,2-2-1-15,0-15 0 16,0-12-1-16,8-16 1 16,7-21-1-16,-3-23 1 15,-3-23-1-15,6-10 0 16,7-21-7-16,6-20 1 15,8-18-5-15,13-37 0 16,13-29 0-16,-9-15 0 0,1-24 3 16,-2-5 1-16,-2-15 5 15,0 8 0-15,4 3 1 16,-3-6 1-16,6 1 0 16,7 13 0-16,7 10 0 15,-1 8 0-15,2 8 1 16,-6 18 0-16,-7 19 3 0,-6 19 1 15,-9 16-1-15,-1 14 0 16,-2 11-3-16,-1 8 1 16,5 5 1-16,-9 5 0 15,-2 2 0-15,6 29 1 16,5 22-1-16,-2 13 1 16,4 8-2-16,1 42 1 15,1 29-1-15,-5-10 0 16,3 3-1-16,-4 4 1 15,-1 2-1-15,3-2 1 16,-1-7-1-16,-2-11 0 16,-2-11 0-16,-6-15 0 15,-1-16-1-15,-2-27 1 16,-2-19-1-16,2-18 0 16,0-16-7-16,-7-4 1 15,-5-13-28-15,-5-12 1 16,-8-11 23-16,6-6 1 15,-3 0-18-15</inkml:trace>
  <inkml:trace contextRef="#ctx0" brushRef="#br0" timeOffset="64232.5">11931 4647 77 0,'-5'-7'0'0,"-2"-4"3"16,0-1 1-16,0-4-1 16,6-2 1-16,-3-1-1 15,9 1 0-15,6-3 0 16,8 3 0-16,10 2 0 15,8 4 1-15,8 0-3 16,2 3 1-16,7 0-1 0,-9 2 0 16,-2 2 1-1,3-4 0-15,-3 2-2 16,-1-2 1-16,3 0-18 0,-2 0 0 16,-5-3-11-16,1-6 0 15,-5-2 16-15</inkml:trace>
  <inkml:trace contextRef="#ctx0" brushRef="#br0" timeOffset="65047.97">12708 4221 113 0,'0'0'0'15,"0"0"0"-15,0 0 0 16,0 0 0-16,5 21 0 0,5 14 0 16,-4 9 0-1,1 13 0-15,0 2 0 0,-6 8 0 16,4 4 1-16,1 10 0 16,1 2 1-16,-6 2-1 15,1-14 1 1,-2-6-1-16,-2-10 0 0,1-11 0 15,1-8 0-15,0-11 0 16,0-8 1-16,0-6-2 0,0-11 1 16,-7-25-1-1,7-17 1-15,0-17-1 0,7-33 1 16,5-23-1-16,-4 6 1 16,6-8-1-16,-5 23 0 15,1 7 0-15,6 23 0 16,0 17 0-16,6 15 0 15,6 18 0-15,-12 7 0 16,-4 8 0-16,5 14 0 16,1 6 0-16,8 7 0 15,0 11 0-15,2-5 0 16,-4 3 0-16,2 2 0 16,0-2 0-16,2-11 0 15,1-4 0-15,3-12 0 16,2-10 0-16,4-10 0 15,2-8 0-15,2-12 1 16,-4-4-1-16,-3-8 1 0,-9-8-1 16,2-5 1-1,-6-5-1-15,-9 11 1 16,-6 6-1-16,-11 10 1 0,-6 11 0 16,-2 6 1-16,-8 8-2 15,-2 11 1-15,-6 9-1 16,-1 10 0-16,-4 8 0 15,3 12 0-15,2 11 0 0,6 13 0 16,6 12 0-16,0-6 0 16,9-4 0-1,2-1 0-15,5-2 0 0,2-12 0 16,1-14 0-16,13 2 0 16,7-6 0-16,3-10 0 15,8-7 0-15,-2-11 0 16,-1-7-4-16,4-9 1 15,3-10-31-15,-3-4 1 16,-1-11 21-16,-6 0 0 16,2 1-13-16</inkml:trace>
  <inkml:trace contextRef="#ctx0" brushRef="#br0" timeOffset="65576">13816 4378 76 0,'0'0'0'15,"-7"-9"2"-15,7 9 0 16,3-9 10-16,-3 9 1 16,4-12-11-16,-4 12 0 15,-7-12-1-15,0 6 0 16,0 3-1-16,-3 3 0 0,-1 0 0 16,1 0 0-16,1 3 0 15,-1-1 0-15,4 5 0 16,6-7 0-16,-12 13 0 15,9-5 0-15,-1 5 0 16,-3 13 0-16,4 12 0 16,-1-1 0-16,3-2 0 0,1-1 0 15,0-1 0-15,1-4 0 16,5-5 0-16,6-1 0 16,0-3 0-16,7-8 0 15,4-3 0-15,-1-12 1 16,3-6 0-16,-3-7 1 15,-3-7-2-15,-3-13 1 16,-4-8-1-16,-2-2 1 16,3 0-1-16,-8 4 1 15,-2 1 0-15,1 14 0 16,-1 6-1-16,-3 5 1 16,0 11-1-16,0 5 0 15,5 18 0-15,6 12 0 16,3 12 0-16,-2 2 0 15,4 1 0-15,-1-5 0 16,8 3-1-16,-4-13 1 16,2-2-31-16,5-10 0 15,3-9 22-15,4-9 0 16,0 0-15-16</inkml:trace>
  <inkml:trace contextRef="#ctx0" brushRef="#br0" timeOffset="65786.67">14417 4086 130 0,'0'0'0'16,"0"0"0"-16,12 4 0 15,11 4 0-15,-1-2 0 16,6 3-7-16,-4-2 1 15,6 2-39-15,-6-1 1 16,2 0 37-16</inkml:trace>
  <inkml:trace contextRef="#ctx0" brushRef="#br0" timeOffset="66002.97">14347 4534 134 0,'0'0'0'16,"12"-16"0"-16,-5 14 0 15,-1 2 0-15,9 13 0 0,6 8 0 16,7-4 0-16,3-4-11 16,4-8 1-16,3-5-30 15,4-10 0-15,1-1 29 16</inkml:trace>
  <inkml:trace contextRef="#ctx0" brushRef="#br0" timeOffset="66781.89">15191 3594 125 0,'0'0'0'15,"0"0"0"-15,0 0 0 16,0 7 0-16,0-7 0 15,0 9 0-15,0 16 1 16,0 8 2-16,-3 15 0 16,-2 11 0-16,-6 11 0 15,-1 12 0-15,-4 5 0 16,1 6-2-16,-4 21 1 16,0 20-1-16,3-28 0 0,6-8 0 15,4-35 0-15,-1-25-1 16,4-8 0-16,1-14 0 15,0-4 1-15,2-3-1 16,0-9 0-16,0 0-2 16,2-21 1-16,2-13-6 15,1-28 1-15,4-18-2 0,4-29 1 16,0-28 3-16,6 6 1 16,5-7 1-16,-3 23 1 15,-2 11 0-15,0 10 1 16,2 7 0-16,-5 18 0 15,-3 11 0-15,1 8 0 16,0 15 0-16,-7 14 1 16,-2 8-1-16,2 4 0 15,-5 11 1-15,3 5 0 16,4 8 1-16,1 16 0 16,8 14 2-16,-3 11 1 15,3 13-1-15,-3 2 0 16,3 0-3-16,1 23 1 15,0 15-2-15,-2-8 1 16,-1-7 0-16,1 7 0 16,1 0 0-16,1-4 0 15,2-1-1-15,1-8 1 16,4-6-1-16,-7-20 1 0,-3-15-1 16,-4-4 1-16,-1-10-2 15,-3-4 1-15,-1-12-22 16,-7-4 0-16,-3-13 0 15,-8-18 0-15,3 2-11 16</inkml:trace>
  <inkml:trace contextRef="#ctx0" brushRef="#br0" timeOffset="67025.48">15110 4233 126 0,'10'0'0'16,"11"0"0"-16,5 0 1 16,9 0-1-16,3 0 1 15,9 0-1-15,-2 0 1 16,5 0-1-16,1 0 0 16,-1 0 0-16,4-4 0 15,0 4 0-15,0-3 1 16,0-2-12-16,-9-2 0 15,2-2-30-15,-9-4 0 16,2-3 35 0</inkml:trace>
  <inkml:trace contextRef="#ctx0" brushRef="#br0" timeOffset="67420.22">16385 3295 142 0,'0'0'0'0,"0"0"0"0,0 0 0 16,0 11 0-16,-6 12 0 15,-4 17 0-15,-2 6 0 16,-4 11 0-16,-6 5 0 16,-1 5 0-16,0 6 1 15,3 10 0-15,-10 27 0 32,2 17 0-32,4-1 1 0,5 1-1 0,8-8 0 15,11-2 0-15,9-25 0 16,14-16-1-16,-1-9 1 15,3-12-1-15,1-22 0 16,3-11 0-16,4-17 0 16,0-2-111-16</inkml:trace>
  <inkml:trace contextRef="#ctx0" brushRef="#br0" timeOffset="150264.29">16518 3711 141 0,'0'0'0'0,"0"0"1"0,0 0 0 15,0 25 2-15,7 8 0 16,5 19-1-16,1 3 1 15,2 12-1-15,1 2 1 16,-1 5-2-16,5 2 1 16,2 4-1-16,4-4 0 31,2 0 0-31,-5-12 0 0,-1-15-1 0,-6-4 1 16,-1-8-1-16,1-7 1 15,-2-7-1-15,3-9 1 16,6-7 0-16,-4-14 1 15,0-11-1-15,5-19 1 16,6-18-1-16,17-37 1 16,14-23-1-16,-6-14 0 15,6-14 0-15,-14 28 0 16,-7 10-1-16,-6 20 1 0,-2 13-1 16,-6 17 1-16,2 12-1 15,-11 15 1-15,0 16-1 16,-10 3 0-16,-2 5 0 15,-5 4 0-15,0 0 0 16,0 0 1-16,0 0-1 16,0 0 0-16,0 0 0 15,0 0 0-15,0 0 0 0,0 0 1 16,0 0-1-16,0 0 0 16,0 0-4-16,0 0 1 15,7-2-54-15,-7 2 0 16,0 0 44-16,0 0 1 15,0 0-12-15</inkml:trace>
  <inkml:trace contextRef="#ctx0" brushRef="#br0" timeOffset="150774.67">17269 4263 120 0,'0'0'0'0,"0"0"0"15,0 0 0-15,-9-3 0 16,9 3 0-16,-7 3 0 15,7-3 0-15,-4 9 0 16,1-4 0-16,1 6 1 16,0 7 0-16,2 6 2 15,2 6 0-15,0 8-1 16,1-3 0-16,1 2-1 16,-2-9 1-16,3 3-1 0,14-14 1 15,12-10 1-15,2-14 1 16,7-14-2-16,0-9 1 15,4-13-2-15,-6-1 0 16,-4-4 0-16,-9-3 0 16,-8-4-1-16,-10 22 1 15,-16 8-1-15,-1 9 1 16,-9 7-1-16,-2 6 0 16,-2 6-2-16,4 1 1 15,2 4-14-15,3-2 1 16,7 1-34-16,-2 2 1 15,6-4 47-15,8 6 0 16,2-3-18-16</inkml:trace>
  <inkml:trace contextRef="#ctx0" brushRef="#br0" timeOffset="151018.91">17927 4192 136 0,'0'0'0'0,"-4"13"0"16,8 3 1-16,1 8-1 15,0 6 1-15,4 1 0 16,-6 16 0-16,-3 12 0 16,-12-1 0-16,-5 1 0 0,-8-3 0 15,-9 3-9-15,2-10 1 16,-1-3-40-16,-8-16 0 15,1 0 36-15</inkml:trace>
  <inkml:trace contextRef="#ctx0" brushRef="#br0" timeOffset="152111.56">18291 3594 130 0,'0'0'0'15,"0"0"0"-15,0 0 0 16,0 0 0-16,0 0 0 16,0 0 0-16,0 0 0 15,28 37 0-15,-9-7 1 16,4 11 0-16,0 14 1 16,4 12-1-16,-2 6 1 15,1 12-1-15,8 28 1 16,5 18-1-16,-8-18 1 0,0-7-1 15,2-19 0-15,0-14 0 16,7-22 0-16,4-17 0 16,-10-13 0-16,-3-18-1 15,-3-3 1-15,-2-12-1 16,0-9 0-16,-3-9-2 16,-2-20 0-16,0-21-4 0,-9-1 0 15,0-1-90-15</inkml:trace>
  <inkml:trace contextRef="#ctx0" brushRef="#br0" timeOffset="152457.14">18839 3506 134 0,'0'0'0'16,"15"3"0"-16,-15-3 0 15,5 9 0-15,-5 0 0 16,-1 1 0-16,-13 21 0 16,-9 11 0-16,-5 1 0 15,-5 6 0-15,0 15 1 0,-1 12 0 16,-10 4 0-16,-1 4 0 15,-14 33 1 1,-9 25-1-16,-1-22 1 0,-4-8-1 16,23-34 1-16,11-27-2 15,13-17 1-15,14-22-3 16,7-21 1-16,0 2-103 16</inkml:trace>
  <inkml:trace contextRef="#ctx0" brushRef="#br0" timeOffset="153012.4">19332 4187 139 0,'0'0'0'0,"0"0"0"16,0 0 0-16,10 5 0 15,-10-5 0-15,5 9 0 16,-5-9 0-16,0 11 0 0,-1-1 0 15,-3 3 0-15,1 15 0 16,-4 15 0-16,3-6 0 16,1 7 0-16,3 0 0 15,3 0 0 1,4-3 0-16,5-4 0 0,4-7 0 16,5-12 0-16,0-11 0 15,3-10-2-15,-1-15 1 16,-1-14-3-16,1-14 1 15,-1 0-90-15</inkml:trace>
  <inkml:trace contextRef="#ctx0" brushRef="#br0" timeOffset="153185.46">19516 3668 131 0,'0'6'0'15,"5"6"0"-15,-5-3 1 0,0-2 0 16,0 2 0-16,-2 0 0 15,8 12 1-15,4 7-2 16,14-1 0-16,13 1-2 16,-1-17 1-16,1-1-96 15</inkml:trace>
  <inkml:trace contextRef="#ctx0" brushRef="#br0" timeOffset="154574.81">20209 4352 129 0,'0'0'0'16,"0"0"0"-16,0 0 0 15,0 0 0-15,0 0 1 16,0 0 0-16,0 0 0 15,-11 56 0-15,6-19 1 16,-7 9-1-16,-4 6 0 16,-4 10 0-16,-5 7 0 15,-4 14-2-15,-25 67-99 16</inkml:trace>
  <inkml:trace contextRef="#ctx0" brushRef="#br0" timeOffset="156286.07">20551 5040 97 0,'0'0'0'15,"0"0"0"-15,0 0 0 16,7 4 0-16,-7-4 0 16,0 0 0-16,0 0 1 15,-2-9 1-15,2-7 0 16,0-9 1-16,-5-7 0 15,-9-5 0-15,2-13 1 16,0-8-1-16,1-29 1 16,3-21-1-16,1-1 0 0,3-10-1 15,3-3 0-15,2-5-1 16,10 10 1-16,8 2-1 16,9 5 1-16,6 6-1 15,8 10 1-15,8 14-1 16,-6 9 1-16,-1 16-1 15,1 16 0-15,-6 11 0 16,0 7 0-16,0 16-1 16,6 5 1-16,4 5-1 15,-4 16 1-15,-1 16-1 0,-13 9 1 16,-8 15-1-16,-13-7 1 16,-13 5-1-16,-4 1 1 15,-15 7-1-15,-12 16 0 16,-15 15 0-16,5-17 1 15,-2-1-1-15,16-27 0 16,12-23 0-16,-13 0 0 16,1-9 0-16,5-5 0 15,7-3 0-15,2-8 1 16,4-2-1-16,5 1 0 16,-1-4 0-16,9 0 0 15,14-7 0-15,3 3 0 16,6 3 0-16,5 1 0 15,1 5 0-15,4 2 0 16,5 11 0-16,-3 6 0 16,2 10 0-16,-8 1 0 15,-3 6 0-15,-7 2 0 0,-8 3 0 16,-8-7 0-16,-6-2 0 16,-18-4 0-16,-12 3 0 15,2-8 1-15,-2-7-1 16,-11-5 0-16,-8-5 0 15,-3-4 0-15,-6-11-2 16,2 1 1-16,0 1-110 16</inkml:trace>
  <inkml:trace contextRef="#ctx0" brushRef="#br0" timeOffset="156708.24">21524 4242 130 0,'0'0'0'0,"-14"0"0"16,14 0 0-16,-11 9 0 16,6 8 0-16,0 12 0 15,-6 4 0-15,-1 6 0 16,-2 2 0-16,-3 3 0 15,3-1 0-15,-2 1 0 16,6 2 0-16,5 5-1 16,10 1 1-16,9-6-1 15,7-13 1-15,8-8-8 0,1-20 1 16,1-1-73-16</inkml:trace>
  <inkml:trace contextRef="#ctx0" brushRef="#br0" timeOffset="156893.29">21617 3778 143 0,'13'5'0'16,"13"8"0"-16,-7-1 0 15,0 6-1-15,9 1 1 16,3 3-3-16,11-13 0 15,-4-1-95-15</inkml:trace>
  <inkml:trace contextRef="#ctx0" brushRef="#br0" timeOffset="157453.44">21789 4660 170 0,'0'0'0'0,"9"1"0"15,-9-1 0-15,7 11 0 16,-7-11 0-16,12 12 0 15,-7-3 0-15,2 4 0 16,-3 11 0-16,-1 8-4 16,-6 14 0-16,-9 16-4 15,-20-7 0-15,3 0-96 16</inkml:trace>
  <inkml:trace contextRef="#ctx0" brushRef="#br0" timeOffset="161496.5">22390 4166 111 0,'0'0'0'16,"0"0"0"-16,0 0 0 15,0 0 0-15,0 0 0 16,0 0 0-16,0 0 0 15,0 0 0-15,0 0 0 16,0 0 0-16,-10 26 0 16,-6 15 0-16,4 3 1 15,-4 6-1-15,4 8 1 16,2 6-1-16,3-4 1 16,2 6-1-16,1-1 1 15,1 6 0-15,-1 0 0 16,2 1 0-16,1-13 0 15,1-12 0-15,-2-6 0 16,2-11 0-16,-2-9 0 0,2-5 0 16,0-16 1-1,-3-12-1-15,1-18 1 16,-1-16-1-16,3-16 1 0,0-11-1 16,7-31 0-16,8-23 0 15,1 8 0-15,5-7 0 16,3 11 0-16,4 6 0 15,0 8 0-15,6 9 0 16,1 19 0-16,3 23 0 0,-7 8 0 16,-1 17 0-16,-7 8 0 15,-8 9-1-15,4 8 1 16,0 9-1-16,-3 4 1 16,0 3-1-16,-4 12 1 15,0 11-1-15,-5 0 1 16,-4 3-1-16,-1 3 1 15,-2-3-1-15,-2-3 1 16,-1-2-1-16,-4-1 1 16,-2-3-1-16,1-5 0 15,1-1 0-15,-23 5 0 16,-8 3 0-16,7-6 0 16,-1-5-3-16,6-6 0 15,4-6-3-15,4-3 1 16,1 0-92-16</inkml:trace>
  <inkml:trace contextRef="#ctx0" brushRef="#br0" timeOffset="161874.17">23107 4187 124 0,'0'0'0'16,"7"0"0"-16,-7 0 0 15,0 0 0-15,0 0 0 16,-10 5 0-16,10-5 0 15,0 0 0-15,0 0 0 16,-2 7 0-16,1 2 0 16,-1 0 0-16,-2 12 0 15,-1 16 0-15,5-3 0 16,2 9 0-16,1-10 0 16,4 1-1-16,0-8 1 15,2-1-3-15,3-20 0 16,0 3-81-16</inkml:trace>
  <inkml:trace contextRef="#ctx0" brushRef="#br0" timeOffset="162074">23128 3594 131 0,'0'0'0'0,"6"11"0"16,-3-1 0-16,6 6-1 16,10 0 1-16,10-2-8 0,1-1 1 15,-1-1-74-15</inkml:trace>
  <inkml:trace contextRef="#ctx0" brushRef="#br0" timeOffset="162399.57">23957 3647 145 0,'0'9'0'15,"-2"9"0"-15,4 15 0 16,1 17 0-16,1 1 0 16,-1 11 0-16,-3 7 0 15,0 2 0-15,-2 9 0 0,-1 1 0 16,-2 2 0 0,1 6 0-16,-11 5 0 0,-8 3 0 15,-6-5 0-15,-6-4-1 16,4-24 1-16,3-21-3 15,-14-3 0-15,2 3-96 16</inkml:trace>
  <inkml:trace contextRef="#ctx0" brushRef="#br0" timeOffset="174151.64">9884 6511 77 0,'-11'0'0'16,"-2"3"4"-16,6-3 0 16,3 2-3-16,4-2 1 15,0 0-2-15,0 0 0 16,0 0 0-16,0 0 0 15,0 7 0-15,4 5 0 16,-4 6 0-16,7 7 0 16,5 9 0-16,-4 8 0 15,3 4 0-15,1 5 1 0,-3 4-1 16,1 7 1-16,2 5 0 16,2 1 0-16,3 1-1 15,-1-7 1-15,-2-2 0 16,-5-5 0-16,-6-7-1 15,1-11 1-15,-4-9-1 0,3-7 1 16,-3-7-1-16,0-3 1 16,2-6 3-16,-2-5 0 15,10 4 1-15,-3-17 0 16,5-11-2-16,-1-15 1 16,1-16-2-16,0-9 0 15,0-12-1-15,-1-23 1 16,-6-20-1-16,5 19 0 15,6 6-1-15,-7 19 1 16,1 15-1-16,-3 14 1 16,-5 11-1-16,-1 12 1 15,-1 14-1-15,0 4 0 16,2 1 0-16,-2 4 0 16,0 0 0-16,7 0 0 15,5 4 0-15,-1-4 0 16,4 0-21-16,1 0 0 15,7 0-13-15,1 0 1 16,-2 0 25-16</inkml:trace>
  <inkml:trace contextRef="#ctx0" brushRef="#br0" timeOffset="175109.5">10662 6966 64 0,'-5'0'0'0,"-9"0"2"0,9 0 0 15,-2-4 3-15,7 4 0 16,0 0 2-16,0 0 0 15,0 0-3-15,0 0 1 16,-12 0-2-16,12 0 0 16,-11 0-2-16,11 0 1 15,-9 4-2-15,2 4 1 16,2 1 0-16,-2 4 1 16,-1 4-2-16,4 12 0 15,-3 8 0 1,2 5 0-16,2 4 0 0,-1-1 0 15,1-3 0-15,3-10 0 16,-4-6 0-16,4-4 0 16,4-6 0-16,-4-4 0 15,0-3 0-15,7-6 1 0,5-6 0 16,3-10 0 0,8-8 0-16,-2-9 1 0,5-12-2 15,-4-3 1-15,-3-2-1 16,-6 4 1-16,-3 1 0 15,-5 8 0-15,-10 9-1 16,-9 6 1-16,-7 8-1 16,-1 8 1-16,-1 3-1 15,-3 5 0-15,2 7 0 0,5-1 0 16,3 3-1-16,2-5 0 16,5 0-49-16,3-2 1 15,0 2 46-15</inkml:trace>
  <inkml:trace contextRef="#ctx0" brushRef="#br0" timeOffset="175552.21">11372 6691 106 0,'0'0'0'0,"-3"-12"0"0,3 12 0 16,0 0 0-16,0 0 0 15,12 9 0-15,-3 0 0 16,5-2 0-16,1 1 0 15,1-4-34-15,-1 1 1 16,1-3 31-16,-4 2 1 16,2-1-22-16</inkml:trace>
  <inkml:trace contextRef="#ctx0" brushRef="#br0" timeOffset="175896.6">11153 7166 114 0,'6'-6'0'16,"4"-8"0"-16,-3 11 0 0,-4 3 0 16,18 3 0-1,7 11 0-15,5-10 0 0,2 1 0 16,-4-7 0-16,-3-1 0 15,7-6 0-15,5 0 1 16,3-2 0-16,0 3 1 16,-1-5 0-16,0 4-1 15,-11 1 0-15,-3 0 0 0,-6 7 0 16,-3-3-1-16,-6 4 1 16,1 0-1-1,-6 0 0-15,3 4-49 0,-6-4 1 16,-2 0 48-16,-3-13 0 15,-3 3-18-15</inkml:trace>
  <inkml:trace contextRef="#ctx0" brushRef="#br0" timeOffset="176642.54">12536 6502 83 0,'0'0'0'15,"7"0"0"-15,-14 2 0 16,-9-1 0-16,-3 1 1 16,-5-2 6-16,5 4 1 15,-4-1-7-15,4 1 1 16,0 3-1-16,-5 3 0 16,1-1 0-16,0 6 1 15,1 6-1-15,1 4 0 16,0 5-1-16,0 5 1 15,-1 7-1-15,-1 3 1 0,2 4-1 16,6-3 0-16,4-7 0 16,11 11 0-16,11-1 0 15,1-4 0-15,0-5 0 16,7-1 1-16,0 0-1 0,0-11 0 16,0-3 0-16,16-16 0 15,7-9-38-15,1-14 0 16,4-7 37-16,-2-8 1 15,2-1-23-15</inkml:trace>
  <inkml:trace contextRef="#ctx0" brushRef="#br0" timeOffset="177485.34">12770 6895 107 0,'0'-6'0'15,"-3"-6"0"-15,3 12 0 16,15 14 0-16,-4-5 0 16,-4 2 0-16,5-6 1 15,0-1-1-15,4-8 0 16,6-5 0-16,1-12 0 16,0-9-1-16,-3-2 1 15,-1-3 1-15,-5-3 0 0,-1-1-1 16,-10 2 0-16,-6-2 0 15,-8 11 0-15,-6 2 0 16,-6 13 0-16,-3 4-1 16,-2 18 1-16,2 12 0 15,0 4 0-15,2 14 0 16,1 4 0-16,-3 6-1 0,7 2 1 16,2 1 0-1,3 3 0-15,5 3 0 16,2-3 0-16,6-7 0 0,1-1 0 15,1 1 0 1,10-11 0-16,1-7 0 0,3-8 0 16,8-6 0-16,0-15 0 15,-1-6 0-15,9-14 0 16,4-8 0-16,3-12 0 16,6-7-3-16,1 0 1 15,5-5-4-15,-6-13 0 16,1-10 5-16,-14 7 0 15,-12 6 1-15,0 10 0 16,-3 14 1-16,-9 12 0 16,-2 16 0-16,-1-1 0 15,-1 8 4-15,-3 2 1 16,9 18-5-16,-2 15 1 16,-4 18-1-16,-3-1 0 15,0 8-1-15,-8 1 0 0,1 8 0 16,-4-3 1-1,6 0-1-15,-2-18 1 16,0-8-1-16,4-7 1 0,1-10-1 16,-2-12 1-16,1-11-1 15,6-19 1-15,3-11-1 16,4-11 0-16,6-10 0 0,-2-3 0 16,3-8 0-1,9-9 0-15,5-12 0 0,-3 23 1 16,2 11 0-16,-11 17 0 15,-9 22 0-15,11 3 0 16,2 9 0-16,-3 13 0 16,6 11-1-16,0 12 1 15,-1 13-1-15,1-10 0 16,-4 4 0-16,3-3 0 16,1-6-48-16,0-4 1 15,2-3 43-15</inkml:trace>
  <inkml:trace contextRef="#ctx0" brushRef="#br0" timeOffset="178023.61">13682 6718 99 0,'0'0'0'15,"7"-16"0"-15,-7 16 0 16,9-5 1-16,-1 5 1 16,6 3 0-16,9-6 0 15,8 3-1-15,4-9 0 16,0 0 0-16,6-4 0 16,3-4-1-16,1-4 1 15,-3-4-1-15,-2-4 0 16,1-1-20-16,-3 2 0 15,1 1 3-15,-5 3 0 0,1 2-3 16</inkml:trace>
  <inkml:trace contextRef="#ctx0" brushRef="#br0" timeOffset="178326.31">14009 6339 110 0,'0'0'0'0,"12"11"0"0,-21 12 0 15,-8 14 0-15,1 5 0 16,-3 17 1-16,7 3 0 16,0 12-1-16,1 0 1 15,8 6-1-15,1-4 0 16,4 0 0-1,0-12 0-15,3-6 0 0,5-10 1 16,6-7-1-16,3-15 0 16,9-10-20-16,-2-16 1 15,-2-16 0-15,-1-10 1 16,-1 1-3-16</inkml:trace>
  <inkml:trace contextRef="#ctx0" brushRef="#br0" timeOffset="178732.63">14306 6734 109 0,'0'0'0'0,"-7"12"0"16,5 13 1-16,2 14-1 15,0 3 0-15,2 8 0 16,-1 1 0-16,5 6 1 15,-6-4 1-15,3-4-2 0,-3-10 1 16,-3-5-1-16,3-13 0 16,0-5 0-16,0-16 1 15,0 0 0-15,3-19 1 16,4-15-2-16,5-8 1 16,0-13 0-1,7-9 0-15,1-10-1 0,9-11 1 16,6-9-1-16,-4 18 0 15,4 9 0-15,-11 17 0 16,-1 16 0-16,-4 17 0 16,-4 11 0-16,8 12 0 15,3 6-1-15,-2 2 0 16,-1 6-24-16,-2-3 1 16,-2 3 9-16,-2-2 0 15,1-4-9-15</inkml:trace>
  <inkml:trace contextRef="#ctx0" brushRef="#br0" timeOffset="179252">14801 6757 93 0,'-2'-11'0'0,"-2"-8"0"16,4 19 0-16,4 24 0 0,-2-11 0 16,-2 4 0-16,0 5 0 15,0 1 1-15,0 3 0 16,0-1 1-16,-2 9 0 16,0 5 0-16,2 0 0 15,2 1 1-15,5-3 1 16,5 2-3-1,0-9 0-15,2-5 2 0,5-9 0 16,5-7 0-16,2-9 0 16,-1-12-1-16,1-15 0 15,-4-10-1-15,1-7 1 16,-2-4-1-16,-4-7 0 16,-1 0 1-16,-4 4 0 15,-7 0-1-15,-5 6 1 16,-5 6 0-16,-4 9 0 15,2 7-1-15,-7 9 0 16,1 5-1-16,-8 9 1 0,-7 4-1 16,9 1 0-16,0 0 0 15,-2 6 0-15,0 1 0 16,5-3 0-16,4 0-13 16,4-5 1-16,4 1-29 15,4-5 0-15,0 0 39 16,9-7 1-16,1 2-23 15</inkml:trace>
  <inkml:trace contextRef="#ctx0" brushRef="#br0" timeOffset="179529.71">15290 6691 101 0,'-8'-9'0'15,"-6"-3"0"-15,17 24 1 16,8 18 0-16,-1-3 0 16,4 10-1-16,-2-3 1 15,-1 1-1-15,-4 1 1 16,-2 3-1-16,-2 3 0 16,1 4 0-16,-4-12 0 15,0-1-1-15,0-6 1 16,-2-2-34-16,0-9 1 15,2-6 34-15,0-10 1 16,0 0-30-16</inkml:trace>
  <inkml:trace contextRef="#ctx0" brushRef="#br0" timeOffset="179729.66">15259 6279 121 0,'0'0'0'0,"0"0"0"0,9 16 0 15,1 14-33-15,8 0 1 16,8 4 25-16,-4-4 0 16,3 0-19-16</inkml:trace>
  <inkml:trace contextRef="#ctx0" brushRef="#br0" timeOffset="180385.58">16053 6746 108 0,'-7'0'0'0,"-5"-3"0"15,1-1 0-15,-1 2 0 16,0 0 0-16,-4 2 0 16,-3-1 1-16,-5 1-1 15,5 0 1-15,3 0 0 16,-3 3 0-16,0 3-1 15,-2 9 0-15,0 12 0 16,2-2 0-16,4 0 0 16,1 5 0-16,5 0 0 15,0 3 0-15,6 1 0 0,-1 0 1 16,8-8-1-16,4 3 0 16,10-8 0-16,3-5 1 15,3-11-1-15,0-14 1 16,4-10 0-16,-5-8 1 15,4-7 1-15,0-12 0 16,0-10-2-16,5-24 0 16,1-21 0-16,-9 13 1 15,-5 3-1-15,-9 9 0 16,-4 10 1-16,-6 24 0 16,-4 19-1-16,1 7 1 15,-1 9-2-15,-1 19 1 16,-7 17-1-16,5-3 1 15,-4 11 0-15,6 11 0 16,2 14 0-16,3 9 1 16,8 14 0-16,6 3 0 15,5 10-1-15,1-14 0 0,7 0-1 16,5-15 1-16,9-13-1 16,-9-20 0-16,-6-17-44 15,5-19 1-15,0-16 32 16,14-33 1-16,-3 1-17 15</inkml:trace>
  <inkml:trace contextRef="#ctx0" brushRef="#br0" timeOffset="193107.13">16626 6413 130 0,'0'-7'0'0,"-4"-5"1"16,1 7 0-16,3-1 1 15,0 6 1-15,0 0 0 16,0 0 0-16,0 0 0 15,0 0 0-15,0 0-2 16,0 0 1-16,-5 9-1 16,5-9 1-16,-7 9-2 15,7-9 1-15,-4 9-15 16,8 3 1-16,-1 1-38 0,1-5 0 16,-1 5 47-16</inkml:trace>
  <inkml:trace contextRef="#ctx0" brushRef="#br0" timeOffset="193409.9">16510 7013 121 0,'0'0'0'16,"12"-12"0"-16,-7 24 1 15,-2 13-1-15,1-7 1 16,-1-2 0-16,-3 1 1 0,0 3-1 16,4 1 0-16,-4 4-1 15,0 5 1-15,-4 4-1 16,1-4 1-16,-2-4-1 15,-6 3 0-15,-4-8-46 16,-1-3 1-16,-1 1 30 16</inkml:trace>
  <inkml:trace contextRef="#ctx0" brushRef="#br0" timeOffset="193856.74">17225 6474 135 0,'0'0'0'0,"0"0"0"15,0 0 0-15,9 7 0 16,-9-7 0-16,3 8 0 16,-4 5 0-16,-5 8 0 15,1-5 0-15,0 4 0 16,3 8 0-16,-1 9-54 0,-11 2 1 16,0 2 49-16</inkml:trace>
  <inkml:trace contextRef="#ctx0" brushRef="#br0" timeOffset="194065.93">16813 7111 147 0,'9'-6'0'16,"3"-1"0"-16,-12 7 0 15,9 7-3-15,-9-7 1 16,2 16-49-16,1-7 0 16,1 0 49-16,4-5 0 15,-2 1-21-15</inkml:trace>
  <inkml:trace contextRef="#ctx0" brushRef="#br0" timeOffset="194233.64">17456 6999 130 0,'0'0'0'0,"-2"9"0"15,9 5 0-15,5 9 0 16,2 4 0-16,4 3-52 16,-3-5 1-16,3-1 47 15</inkml:trace>
  <inkml:trace contextRef="#ctx0" brushRef="#br0" timeOffset="196667.62">17953 6376 63 0,'0'0'0'0,"0"0"0"0,0 0 1 15,0 0 0-15,0 0 1 16,0 0 1-16,0 0 1 16,-7-26 1-16,3 15 0 15,1 2 0-15,-1 0 0 16,1 4-1-16,3 5 0 16,0 0-1-16,0 0 0 15,0 9-1-15,2 0 1 16,-1-2-1-16,3 7 0 15,3 2-1-15,0 14 1 16,5 4-1-16,-5 12 1 16,2 8-1-16,3 3 1 15,2 9-1-15,-2-10 0 16,3 1-1-16,-6-6 1 16,-2-8-1-16,2-1 1 15,1-5-1-15,-3-7 1 16,2-8-1-16,-6-1 1 15,1-9-1-15,1 1 1 0,2-10 0 16,-7-3 0-16,7-16-1 16,-2-1 1-16,2-8 0 15,0-12 0-15,2-9 0 16,-1-15 0-16,3-9-1 16,1-12 1-16,4-15-1 15,3 10 1-15,7 2-1 16,0 4 1-16,5 10-1 0,-8 9 1 15,-6 11-1-15,-5 17 1 16,-5 16-1-16,0 6 1 16,-7 12-1-16,0 0 1 15,0 0-1-15,0 0 1 16,0 0-1-16,0 5 1 16,-5 8-1-16,3-1 1 15,0-3-1-15,2 0 1 16,0-2-1-16,0-7 0 15,0 12-1-15,2-6 1 16,0 1-5-16,0 2 0 16,1-4-95-16</inkml:trace>
  <inkml:trace contextRef="#ctx0" brushRef="#br0" timeOffset="197268.13">18446 6889 94 0,'0'0'0'16,"-7"-10"0"-16,7 10 0 16,0 0-1-16,0 0 1 15,-9 7 0-15,9-7 0 16,-13 12 0-16,7-6 0 15,-4 1 0-15,1 2 0 16,1-1 0-16,1 1 1 16,-2 4-1-16,4 3 1 15,-1 1-1-15,6-1 1 16,0 2 0-16,7-2 0 16,7-2 0-16,7-7 1 15,7-5 0-15,-2-11 0 16,7-5 0-16,-7-7 1 15,-2-4-1-15,-3 0 0 16,-3-3 0-16,-5 5 0 16,0-2 0-16,-5 0 0 0,-2 4-1 15,-5 0 1-15,-1 5-1 16,-5 5 1-16,-2 4-1 16,0 3 0-16,2 3-1 15,-2 1 1-15,-3 1-2 16,4 3 1-16,-2 0-3 15,8-4 0-15,0 0-86 16</inkml:trace>
  <inkml:trace contextRef="#ctx0" brushRef="#br0" timeOffset="197718.77">19056 6194 120 0,'0'0'0'0,"0"0"0"16,-2 9 0-16,2 3 0 15,-7 2 0-15,-2 2 0 16,-6 21 0-16,-6 18 0 16,0-3 0-16,-7 6 0 15,2 9 0-15,0 6 0 16,2-2 0-16,1 1 0 15,8-13 1-15,4-5-1 16,8 1 1-16,6-3-1 0,9-10 1 16,9-5-1-16,7-12 0 15,1-14-1-15,4-13 1 16,6-19-2-16,6-4 0 16,0 0-83-16</inkml:trace>
  <inkml:trace contextRef="#ctx0" brushRef="#br0" timeOffset="199053.98">19405 6346 90 0,'0'-12'0'0,"5"-6"0"0,4 2 0 15,1 7 0-15,0-3 0 16,3-1 0-16,-3-4 0 16,-1 1 0-16,-2 3 1 15,-2 5 0-15,-5 8 1 16,7-4-1-16,-7 4 1 15,12 20 0-15,-7 13 0 16,0 22-1 0,-1 0 1-16,-2 9-1 0,1-1 1 15,-1 5 0-15,1 1 0 16,3 5 0-16,-3-10 0 16,6-6-1-16,-1-12 1 15,1-9-1-15,5-5 1 16,5-4-1-16,-2-12 1 15,1-5-2-15,3-9 1 16,3-9-1-16,-5-6 0 16,0-8-2-16,0-21 1 15,-3 1-87-15</inkml:trace>
  <inkml:trace contextRef="#ctx0" brushRef="#br0" timeOffset="199340.6">19811 6160 132 0,'0'0'0'0,"0"9"0"0,0-9 0 15,-5 5 0-15,5-5 0 16,-12 16 0-16,0 9 0 16,-4 11 0-16,-1-1 0 15,-1 4 0-15,-13 7 0 16,-4 5 0-16,2 8 0 15,-1 8 0-15,2 0 0 16,-2 6 0-16,2-15 0 16,4-3 0-16,4-11 0 15,5-8-1-15,2-6 0 16,1-13-4-16,0-4 1 16,1-4-82-16</inkml:trace>
  <inkml:trace contextRef="#ctx0" brushRef="#br0" timeOffset="199673.81">19889 6760 124 0,'0'0'0'0,"-3"-12"0"16,1 24 0-16,0 13 0 15,1-7 0-15,-1 1 0 16,0 8 0-16,0 3 0 0,1 3 0 16,1 8 0-16,-4-7 0 15,1 3 0-15,-1-5 0 16,1-4 0-16,8-1 0 15,5-4-1-15,-3-9 0 16,2-5-4-16,-2-15 1 16,0 1-76-16</inkml:trace>
  <inkml:trace contextRef="#ctx0" brushRef="#br0" timeOffset="199879.21">19955 6401 118 0,'0'0'0'16,"-5"14"0"-16,3-7 1 16,2 2 0-16,0-2 0 15,2 2 0-15,-2 0 1 0,2-4-1 16,-4 15 0 0,0 1-1-16,6 9 0 0,6 0-2 15,-3-5 1-15,2 0-88 16</inkml:trace>
  <inkml:trace contextRef="#ctx0" brushRef="#br0" timeOffset="200196.34">20417 6206 130 0,'0'0'0'16,"0"0"0"-16,7 23 0 15,-2 14 0-15,6 6 0 16,-2 7 0-16,-3 4 0 16,1 3 0-16,-7 5 1 15,-3 2-1-15,-1 6 1 16,-1 3 0-16,-2 7 0 31,-1 1 0-31,-8 18 0 0,-3 11 0 0,-16-16 0 16,-10-8-1-16,0-17 1 15,-6-10-2-15,-6-13 1 16,0-2-100-16</inkml:trace>
  <inkml:trace contextRef="#ctx0" brushRef="#br0" timeOffset="-206108.61">8494 8682 92 0,'-27'-12'1'0,"16"19"0"0,8 11 0 0,1-1 1 15,7 8-2-15,2 9 1 16,5 3-1-16,1-11 1 16,0 3-28-16,8-8 0 15,12-5 24-15,-1-11 0 16,-1-3-22-16</inkml:trace>
  <inkml:trace contextRef="#ctx0" brushRef="#br0" timeOffset="-205911.82">9141 8380 120 0,'-11'0'0'15,"-1"-2"0"-15,12 14 0 16,12 9 0-16,-5 6 0 16,2 5-1-16,-6 7 0 15,1 0-43-15,-4 7 0 16,0-4 36-16</inkml:trace>
  <inkml:trace contextRef="#ctx0" brushRef="#br0" timeOffset="-205734.56">8769 9420 110 0,'0'0'0'0,"14"-16"0"0,-7 27 0 16,1 12 0-16,8-2 0 15,0 2-43-15,6-5 1 16,1 0 37-16</inkml:trace>
  <inkml:trace contextRef="#ctx0" brushRef="#br0" timeOffset="-188495.43">10099 8243 90 0,'0'0'0'16,"0"0"5"-16,0 0 0 15,0 0-2-15,0 0 1 16,0 0-3-16,0 0 0 16,0 0 0-16,0 0 0 15,0 0-1-15,0 0 1 16,0 0 0-16,0 0 0 15,-15 46 1-15,4-3 0 16,2 12 0-16,-3 8 1 0,-5 14-1 16,1 23 1-16,-1 17-1 15,7 2 0-15,1 1-1 16,-2-12 0-16,-1-5 0 16,-7-17 0-16,0-17 0 15,3-15 0-15,6-24 0 16,5-9 0-16,5-16 0 15,0-5 0-15,-7-23-1 0,3-18 1 16,3-17-1-16,1-30 1 16,1-24-1-16,12 2 0 15,6-3 0-15,-9 0 0 16,-6 0 0-16,1 6 1 16,5 5-1-16,13 19 0 15,8 10 0-15,-8 11 0 16,1 12 1-16,-8 15 0 15,-4 14-1-15,-2 5 1 16,-1 11-1-16,5 8 0 16,-2 11 0-16,3 11 1 15,-2 12-1-15,-3 6 0 16,-3 8 0-16,-4 4 0 16,-1 7 0-16,-4 2 1 15,-1 5-1-15,-4-6 1 16,-3-1-1-16,1-7 1 15,-3-4-1-15,-2-8 1 0,2-6-1 16,0-9 1 0,1-6-1-16,2-6 1 0,6-2-1 15,-6-5 0-15,-1-2 0 16,1-2 0-16,2-2 0 16,7-3 0-16,-8 4 0 15,8-4 0-15,0 0 0 16,0 0 0-16,15 9 0 15,-6-4 0-15,1 2 0 0,9 4 0 16,9 5 0-16,3-4 0 16,8 2 0-16,-5-1 0 15,1-1 0-15,0-5 0 16,-2-3-10-16,0-4 1 16,2-2-33-16,1-5 0 15,1-5 37-15,-4-4 1 16,1-4-24-16</inkml:trace>
  <inkml:trace contextRef="#ctx0" brushRef="#br0" timeOffset="-188207.15">10726 8799 110 0,'0'0'0'16,"-10"5"0"-16,10-5 0 16,-5 9 0-16,-2 4 0 0,0 1 0 15,1 9 0-15,-1 2 0 16,-5 5 0-16,2 3 0 16,1 3 0-16,1 4 0 15,4-1 0-15,1 2 0 16,6-2 0-16,6-5 0 15,6-1 0-15,4 1-42 0,1-11 1 16,-5 2 34-16</inkml:trace>
  <inkml:trace contextRef="#ctx0" brushRef="#br0" timeOffset="-187798.2">11188 8553 130 0,'0'0'0'0,"4"-14"0"15,-4 14 0-15,3 5 0 16,-3-5 0-16,5 13 0 15,2-6 0-15,9-2-1 16,-4 2 1-16,7-3-36 16,-3 1 1-16,3 0 29 15,-3 2 1-15,-1-3-26 0</inkml:trace>
  <inkml:trace contextRef="#ctx0" brushRef="#br0" timeOffset="-187600.44">11169 8820 98 0,'-10'11'0'0,"-3"8"0"0,7-10 1 15,4 4-1-15,-2-5 0 16,8 5 0-16,11 1 0 16,8 0 1-16,8-5 1 15,4-5-2-15,0-4 1 16,-1-6-38-16,1-8 1 15,3-12 36-15,2 1 0 16,2-4-19-16</inkml:trace>
  <inkml:trace contextRef="#ctx0" brushRef="#br0" timeOffset="-186856.28">11855 8302 119 0,'-2'12'0'0,"-1"11"0"0,3 14 0 16,0 13 0-16,0 10 0 15,3 7 0-15,-3 9 0 16,-3 6 0-16,-1 22 0 15,1 22 0 1,3-34 0-16,0-11 0 0,0-31 0 16,0-27 0-16,0-4 0 15,-4-13 0-15,8-12 1 16,-1-15-1-16,1-20 0 16,-1-15 0-16,1-31 0 15,4-24 0-15,-1-15 0 16,-1-17 0-16,4 8 0 15,2 4 0-15,7 21 1 16,0 9-1-16,7 25 0 16,6 14 0-16,-4 23 1 15,-6 18-1-15,13 12 1 0,12 13 0 16,-9 10 1-16,-9 13-1 16,-11 17 1-16,-8 11 0 15,-3 3 0-15,-2 6-1 16,2 24 1-16,-5 22-2 15,-7-13 1-15,-11 1-1 16,-6-6 1-16,-13-7-1 16,0-13 1-16,-3-10-1 0,-2-16 1 15,-2-12-1-15,13-11 1 16,6-12-1-16,-1-6 1 16,5-5-1-16,0 0 1 15,7-7-1-15,1 5 1 16,6-3-1-16,5 5 0 15,0 0 0-15,0 0 1 16,7 0-1-16,17 10 0 16,14 8 1-16,2 5 0 15,9 0-1-15,-2-4 1 16,7-4-1-16,-13-5 0 16,-2-1-1-16,-1-7 1 15,0-4-18-15,-3-10 0 16,0-6-23-16,-4-7 0 15,-3-3 33-15</inkml:trace>
  <inkml:trace contextRef="#ctx0" brushRef="#br0" timeOffset="-186468.13">12499 8721 110 0,'0'11'0'0,"-1"6"1"15,-1-9 0-15,2-7 0 16,0-1 0-16,0 0 0 15,0 0 0-15,0 0-1 16,9 6 1-16,-1 4-1 16,6 8 1-16,2 7-1 0,-4 1 1 15,-2 4-1-15,-4 2 0 16,-3 2 0 0,-3-1 1-16,-3 5-1 0,-1-5 0 15,-1-1 0-15,-5-7 0 16,-6-7 0-16,4 1 1 15,1-7 2-15,3-1 0 16,1 0-1-16,1-6 0 16,3-1 0-16,3-4 0 15,0 0 0-15,12 1 0 16,11 1-1-16,6-5 1 16,8-3-1-16,1-1 0 15,4-2-3-15,-8-10 1 16,1-2-27-16,-4-6 0 15,1-3 21-15,4-4 0 16,1 1-41-16</inkml:trace>
  <inkml:trace contextRef="#ctx0" brushRef="#br0" timeOffset="-186110.02">12993 8567 108 0,'0'0'0'0,"7"-9"1"0,-7 9 0 15,13 0 0-15,1 0 0 16,2 0-1-16,7-1 1 16,11-3-1-16,-9 2 1 15,1-3-1-15,-4-2 0 16,1-2 0-16,1 2 1 16,-1 2 0-16,-2-1 0 15,5 3-2-15,-4 3 1 16,-3-4-39-16,-3 4 0 15,0-3 24-15</inkml:trace>
  <inkml:trace contextRef="#ctx0" brushRef="#br0" timeOffset="-185874.34">13062 8749 123 0,'16'0'0'0,"6"-5"1"15,-22 5 0-15,0 0 0 16,0 0 1-16,-14 5 1 16,14-5 0-16,-5 9 0 15,17-5 1-15,11-4-3 16,3 0 0-16,5-5-1 16,4-3 1-16,5 0-1 0,5-8 0 15,5-2-59 1,-6-3 1-16,1 1 56 0</inkml:trace>
  <inkml:trace contextRef="#ctx0" brushRef="#br0" timeOffset="-185579.48">13710 8737 151 0,'0'0'0'0,"10"-7"-15"15,-10 7 0-15,9-2-33 16,-2 2 0-16,0 0 45 16</inkml:trace>
  <inkml:trace contextRef="#ctx0" brushRef="#br0" timeOffset="-185396.22">14090 8636 133 0,'0'0'0'16,"-15"-12"0"-16,15 21 0 15,0 10-2-15,3-6 0 16,1 1-50-16,1-4 0 16,2 1 50-16</inkml:trace>
  <inkml:trace contextRef="#ctx0" brushRef="#br0" timeOffset="-185233.2">14328 8573 150 0,'-8'0'0'16,"-3"0"0"-16,11 0 0 15,12 7-46-15,4-2 0 0,6 4 38 16,-6-16 1-16,0 1-20 15</inkml:trace>
  <inkml:trace contextRef="#ctx0" brushRef="#br0" timeOffset="-184707.6">14979 8358 144 0,'-6'-1'0'0,"-3"-3"0"16,9 4 0-16,0 0-1 0,0 0 1 15,14 0-13-15,-2 0 1 16,0-3-31-16,-2-1 1 15,3 2 41-15,-1-1 1 16,-4-3-21-16</inkml:trace>
  <inkml:trace contextRef="#ctx0" brushRef="#br0" timeOffset="-184511.05">14884 8603 144 0,'10'-13'0'16,"6"-8"0"-16,-6 19 0 16,-1 11 0-16,2-4 0 15,1 4-1-15,3-5 1 16,8-10-42-16,1-4 1 16,7-4 32-16,4-11 1 15,0-2-19-15</inkml:trace>
  <inkml:trace contextRef="#ctx0" brushRef="#br0" timeOffset="-183690.57">15457 8072 134 0,'0'0'0'16,"16"-11"0"-16,-13 34 0 16,-3 21 0-16,0-3 0 15,-2 3 0-15,2 13 0 16,0 10 0-16,0 4 1 15,0 5 0-15,0-12 0 16,0-2 0-16,0-6 0 16,0-3-1-16,0-10 1 15,-1-9 2-15,-1-11 0 16,2-8-2-16,0-15 1 16,0-8-1-16,0-14 0 15,0-15-1-15,0-14 1 0,3-16-1 16,6-31 1-1,3-27-1-15,4 13 1 0,3 2-1 16,7 15 0-16,5 3 0 16,2 23 0-16,4 14 0 15,8 14 0-15,5 16 0 16,-11 11 0-16,-8 11 0 16,-5 6 0-16,-7 6 0 15,-2 7 0-15,-1 14 0 0,-2 4 0 16,-5 12 0-1,-3 5 1-15,-6 4-1 0,-3 0 1 16,-4 3-1-16,-2-3 1 16,-6 0-1-16,-8-5 1 15,-1-6-1-15,-7-5 1 16,-4-4-1-16,-2-5 1 16,-3-7-1-16,2-7 0 15,-3-7 0-15,6-2 0 16,9-3 0-16,5 1 0 15,7-5 0-15,5 3 0 16,1-3 0-16,8 0 0 16,0 6 0-16,17 4 0 15,13 8 0-15,1 3 0 16,7 1 0-16,5-1 1 16,6 0-1-16,-2-5 1 15,0-4-1-15,1-3 0 0,-1-4 0 16,-1-6 0-1,0-5-4-15,0-13 0 0,-3-9-60 16,-1-10 1-16,-1 0 63 16,3-17 0-16,-4 0-17 15</inkml:trace>
  <inkml:trace contextRef="#ctx0" brushRef="#br0" timeOffset="-183379.5">16334 8323 135 0,'0'0'0'15,"0"0"0"-15,0 0 0 16,0 0 0-16,0 0 0 16,0 0 0-16,0 0 0 15,0 0 0-15,-2 11 0 16,1 5 0-16,-1 12 1 15,-2 5-1-15,1 10 1 16,-2 5 0-16,0 1 0 16,1-3-1-1,4-3 1-15,2-10-1 0,3-6 1 16,2-6-3-16,2-5 0 16,5-9-34-16,-2-21 1 15,3-16 24-15,4-16 0 16,-3 0-16-16</inkml:trace>
  <inkml:trace contextRef="#ctx0" brushRef="#br0" timeOffset="-183189.09">16484 7804 145 0,'0'0'0'0,"3"11"1"16,-3-11 0-16,0 0-1 15,0 0 1-15,0 0-1 16,0 7 1-16,-3 7-1 15,6 9 0-15,2 11-1 16,13-4 1-16,6-2-47 0,4-5 0 16,1 2 22-1</inkml:trace>
  <inkml:trace contextRef="#ctx0" brushRef="#br0" timeOffset="-181229.84">9064 10245 92 0,'0'0'0'0,"0"0"6"16,0 0 0-16,0 0 1 0,0 0 0 15,0 0-4-15,0 0 0 16,0 0-2-16,0 0 1 16,0 0-2-16,0 0 0 15,-24 9-34-15,10 1 1 16,-2 6 24-16,-3 2 0 15,4 2-17-15</inkml:trace>
  <inkml:trace contextRef="#ctx0" brushRef="#br0" timeOffset="-181004.32">8682 10723 77 0,'0'0'0'0,"0"0"0"16,9 2 0-16,1 5-1 16,2 0 0-16,4 2-8 15,-4-4 1-15,-2 2-30 16</inkml:trace>
  <inkml:trace contextRef="#ctx0" brushRef="#br0" timeOffset="-180400.63">9599 10555 160 0,'0'0'0'0,"0"0"0"0,0 0 0 16,0 0 0-16,0 10 0 16,0 8-1-16,7 9 0 15,2 10-16-15,-2 0 1 16,5 2-29-16,0 0 0 16,2 1 33-16</inkml:trace>
  <inkml:trace contextRef="#ctx0" brushRef="#br0" timeOffset="-177434.73">8811 7819 57 0,'0'0'0'0,"0"0"1"0,0 0 0 16,0 0 2-16,0 0 0 15,0 0 5-15,0 0 0 16,0 0-6-16,0 0 0 16,0 0 0-16,0 0 0 15,0 0-1-15,0 0 1 16,0 0-1-16,0 0 0 16,0 0 1-16,0 0 0 15,38 8 0-15,-16 0 0 16,6-5 0-16,5 2 0 15,4 1 0-15,1-3 0 16,3 1-1-16,-13-1 1 16,-2-3 0-16,6 4 0 15,2 1 0-15,5-5 0 16,-1 0-1-16,3 0 0 16,-1 0 0-16,6 2 1 0,0 0-1 15,0-1 1 1,-8-1-1-16,2-1 0 0,-2-3 0 15,4 1 0-15,-1 1 0 16,3 0 0-16,-1 0-1 16,2 2 1-16,-3 2 0 15,5-2 0-15,0 0-1 16,-6-2 1-16,1 2-1 16,-4-3 1-16,-3 3 0 0,8-4 0 15,3 4-1-15,4-2 1 16,7 2-1-16,-6 0 1 15,-4 0 0 1,-6 0 1-16,-3 0-1 0,4-1 0 16,5-1-1-16,-4-2 1 15,6-1-1-15,-2 3 1 16,3 4-1-16,-1-2 1 16,-2 0-1-16,-4-3 1 15,-1-3-1-15,1 3 1 16,3-6-1-16,4 5 1 15,-1 1-1-15,3 1 1 16,1 2-1-16,-4-2 1 16,-2 0-1-16,-5-1 1 15,-4-6-1-15,4 6 0 16,4-5 0-16,5 7 1 16,-1-5-1-16,4 3 1 15,3-6-1-15,-6 2 0 0,-8 2 0 16,-1-4 1-16,-4 5-1 15,12 1 1-15,8 3-1 16,-1-6 1-16,9 3-1 16,-9-1 0-16,1-1 0 15,11 1 0-15,4 4 0 16,0-5 0-16,9 2 0 0,-9-6 0 16,0-2 0-1,-20 9 0-15,-13-1 0 0,9 6 0 16,1 1 0-16,4-2 0 15,3 1 0-15,16 1 1 16,6 5-1-16,-19-8 0 16,-9 3 0-16,15-8 0 15,14-5 0-15,-7 6 0 16,-1 1 0-16,-16-1 1 16,-14 6-1-16,8-3 1 15,0 0-1-15,6 4 0 16,3 1 0-16,14-5 1 15,9-4-1-15,-13 1 0 16,-5-2 0-16,9 1 0 16,0 2 0-16,2 2 1 15,0 2-1-15,-8-4 0 16,-2-1 0-16,1 3 0 16,1 0 0-16,3 5 0 15,3 4 0-15,-16-2 0 0,-8 2 0 16,15-2 0-16,9-7 0 15,0 9 0-15,5 0 0 16,-5-6 0-16,0 2 0 16,0-5 0-16,0-3 0 15,3 3 1-15,-1 2-1 16,-4-2 1-16,-1 0-1 0,-4-2 1 16,-4 0-1-1,13 2 1-15,6 0-1 0,-8-3 0 16,2-4 0-16,-11-4 1 15,-6-1-1-15,8 4 0 16,7 3 0-16,-13-2 0 16,3-2 0-16,-16 7 0 15,-6 8 0-15,1-6 0 16,-2 3 0-16,9-3 0 16,4-3 0-16,-2 3 0 15,-1-6 0-15,11 3 0 16,8 3 0-16,-15-4 0 15,-7 4 0-15,14-3 0 16,8 1 0-16,-3-1 0 16,2-5 0-16,-4 7 0 15,1 1 0-15,-4 0 0 16,-4-4 0-16,9-5 0 16,0 0 0-16,0-1 0 15,3 1 0-15,-4 4 0 16,-6-4 0-16,5 0 0 0,0 0 0 15,4 2 0-15,3-5 0 16,-8 3 1-16,-6 2-1 16,-10 1 0-16,-9 6 0 15,19-7 0-15,8 2 0 16,-3 1 0-16,1 3 0 16,-15-3 0-16,-4 4 0 15,-6-3 0-15,0-1 0 0,4 2 0 16,1-1 0-16,2-3 0 15,2 3 0-15,-2-2 0 16,2 3 0-16,-3 0 0 16,-1-1 0-16,-5-3 0 15,-1 3 0-15,-2-4 0 16,-2 1 0-16,3 3 0 16,-1 1 0-16,-4-2 0 15,2 1 0-15,-3-1 0 16,-1 1 0-16,-3 1 0 15,2-1 0-15,-7 1 0 16,-2 0 0-16,-2 2 0 16,-1 0 0-16,-1 0 0 15,1 0 0-15,3-2 0 16,0 2 0-16,-3-3 0 16,-6 3 0-16,4 0 0 15,0 0 0-15,2 0 0 16,-4 0 0-16,2 0 0 15,1 0 0-15,-2 0 0 0,-1 3 0 16,5-3 0-16,2 2 0 16,2 0 0-16,3 0 0 15,-1 1 0-15,-2-3 0 16,-6 2 0-16,-4-2 0 16,3 3 0-16,0 1 0 15,1-1 0-15,1 3 0 16,-2-3 0-16,0 3 0 0,-4-3 0 15,1 1 0-15,6 1 0 16,-1 2-1-16,-1-3 0 16,4 1-2-16,-10-10 1 15,1 1-119-15</inkml:trace>
  <inkml:trace contextRef="#ctx0" brushRef="#br0" timeOffset="-173666.75">9147 5794 72 0,'0'0'0'0,"0"0"0"0,0 0 0 16,0 0 0-16,0 0 0 16,9 0 0-16,-9 0 0 15,12-5 0-15,-1 3 0 16,-3 0 0-16,12-5 0 15,7 2 1-15,6-4 0 16,2 2 0-16,8 1 1 16,6-1 0-16,1 2 0 15,1-2 1-15,-4-2 1 16,0 0-2-16,5 0 0 16,5-3 2-16,12 0 0 15,10 3 0-15,1-4 0 16,5-1-3-16,0 2 1 15,0 1-1-15,0 6 0 16,2-2 0-16,-18 5 0 16,-6-1 1-16,3-1 1 15,2 2-3-15,-11 2 0 0,-3-3 0 16,-1 3 1-16,1 0-1 16,-3 0 0-16,-1 3 0 15,7-1 0-15,-1 5 0 16,15-2 1-16,11 3-1 15,-25 0 1-15,-10-2 0 16,0 1 0-16,-2-2 0 16,5 2 0-16,4 2-1 15,7-4 1-15,5 4-1 16,-9-2 1-16,-3 2-1 0,-3-5 1 16,-10 1-1-16,6 2 1 15,7-5 0-15,22 1 0 16,15 1-1-16,-31-4 1 15,-13 0-1-15,2-4 1 16,-7 1 0-16,10 1 1 16,5-5-1-16,16 2 0 15,14 1-1-15,-18-5 1 16,-6-3-1-16,-9 5 0 16,-13 1 0-16,10 1 0 15,-1 2 0-15,20-4 0 16,9 5 0-16,-23-5 1 15,-7 1-1-15,1 1 0 16,0 2 0-16,15-1 1 16,9-1-1-16,-2 5 0 15,2 1 0-15,-20-1 1 0,-12 0-1 16,8-1 1-16,0-1-1 16,20 0 0-16,13 2 0 15,-13 0 0-15,-1 2 0 16,-18 0 0-16,-13-1 0 15,12 3 0-15,1 0 0 16,22 1 0-16,8 4 0 16,-24-2 0-16,-11-5 0 0,1 5 0 15,-2 1 1 1,21 1 0-16,14 2-1 0,-6-2 1 16,3 0-1-16,-8-4 1 15,-5-2-1-15,8-3 1 16,2 4-1-16,1-4 1 15,3-4-1-15,-7 1 1 16,-5-2-1-16,4-4 1 16,3 2-1-16,0 1 1 15,3-4-1-15,-10 1 1 16,-3 4-1-16,1-4 0 16,2 0 0-16,7 0 0 15,3 6 0-15,-6-1 1 16,-6 0-1-16,-15 1 0 15,-15 1 0-15,24 2 0 16,11-3 0-16,2 3 0 16,7-4 0-16,-17 2 0 0,-7 2 0 15,-11-3 1 1,-4-3-1-16,4 5 0 16,6-1 0-16,12 2 0 0,13-4 0 15,-4-3 0-15,1 2 0 16,0-4 1-16,2 2-1 15,3 2 1-15,1-1-1 16,-4-1 0-16,-7 2 0 16,-4-6 1-16,-1 1-1 15,3-1 0-15,4 2 0 0,0 4 0 16,1 0 0-16,-8-2 0 16,2-6 0-16,-1 4 0 15,2 1 0-15,-1-1 0 16,1-2 0-16,-8 6 0 15,-2-1 0-15,-13 5 0 16,-9 1 0-16,6-2 0 16,0 2 0-16,4 0 0 15,3-4 0-15,2 4 0 16,3-5 0-16,-3 2 0 16,-2-1 0-16,-1 0 1 15,-3 3-1-15,1-3 0 16,3-3 0-16,11 2 0 15,6-4 0-15,-5 4 0 16,1 3 0-16,-17 0 0 16,-9 2 0-16,-4-3 0 15,-2 3 0-15,1 0 0 16,-1-4 0-16,6 2 0 0,1 2 0 16,0-3 0-16,1 3 0 15,-1-4 0-15,-5 1 0 16,0 1 0-16,-4-2 0 15,1 1 0-15,-5 1 0 16,3-2 0-16,3 4 0 16,-3-3 0-16,1 3 0 15,-5 0 0-15,-2 0 0 0,-1-4 0 16,-2 4 0-16,0-1 0 16,1 1 0-16,5 0 0 15,0 0 0-15,3 0 0 16,3 1 0-16,-3-1 0 15,-1-1 0-15,-3 1 0 16,-3-4 0-16,3 4 0 16,2 4 0-16,1-4 0 15,3 0 0-15,-1 0 0 16,4-4 0-16,-12 4 0 16,-1-4 0-16,-1 3 0 15,2-3 0-15,-1 1 0 16,1 3 0-16,0-4 0 15,-6 4 0-15,2-2 0 16,0 2 0-16,0 0 0 16,2 0 0-16,2 0 1 15,1 0-1-15,-3 0 0 16,-2 0 0-16,-5 0 0 16,2 0 0-16,1 0 0 15,3 0 0-15,-3 0 0 0,2 0 0 16,-3 0 0-16,-2 0 0 15,-7 0 0-15,10 0 0 16,-10 0 0-16,11 2 0 16,-4 2 0-16,3-1 0 15,2 1 0-15,4 5-5 16,-7-8 0-16,1 3-104 0</inkml:trace>
  <inkml:trace contextRef="#ctx0" brushRef="#br0" timeOffset="-153701.54">10000 10790 152 0,'-2'37'0'0,"-1"2"0"16,3 7 0-16,0 4 0 16,0-11 0-16,-3-4 0 15,-6-10 0-15,2-7-1 0,3-8 0 16,4-6-4-16,-5-24 0 15,2-17-34-15,3-14 1 16,8-17 28-16,5-20 1 16,0 0-18-16</inkml:trace>
  <inkml:trace contextRef="#ctx0" brushRef="#br0" timeOffset="-153040.8">10157 9693 119 0,'0'0'0'0,"3"9"0"0,-3-9 0 15,3 8 0-15,-3-8 1 16,0 0 1-16,0 0 0 16,-3 6 1-16,3 12 1 15,-3 8-1-15,3 15 0 16,0 12-1-16,-4 2 0 15,4 3-1-15,-3 6 1 16,-4 3 0-16,5 4 0 16,-2 1-1-16,1 15 1 15,-1 12-1-15,1-7 0 16,1-1 0-16,-5-8 0 16,-3-11-1-16,1 1 1 15,-1-2-1-15,5-18 1 16,1-11-1-16,4-12 1 0,-3-17-1 15,1-1 1-15,0-3-1 16,2-9 0-16,-12 3-10 16,9-10 1-16,3-9-18 15,3-19 0-15,0-14 16 16,1-10 0-16,-1 1-31 16</inkml:trace>
  <inkml:trace contextRef="#ctx0" brushRef="#br0" timeOffset="-152529.5">10235 9638 93 0,'0'0'0'16,"3"12"0"-16,-3-12 0 15,0 0 0-15,0 0 1 16,0 0-1-16,0 0 1 16,0-7-1-16,4-2 1 15,3-1 1-15,10-8 0 16,9-7 0-16,9 1 1 16,10 1-1-16,-7-2 0 15,6 4-1-15,-3 3 0 16,6 5 0-16,-2 3 0 15,6 8 0-15,-11 7 0 0,-2 6 0 16,-5 16 1-16,-5 10 1 16,-9 2 0-16,-11 10-1 15,-9 6 0-15,-10 5-1 16,-13 23 1-16,-14 20-1 16,-1-11 1-16,-9 2-1 0,8-7 0 15,-2-6 0-15,-8-8 0 16,-7-8-1-1,-1-15 1-15,1-11-1 0,5-8 0 16,7-6-1-16,1-9 1 16,8-9-1-16,15-2 0 15,7-1-8-15,5-2 0 16,2-4-37-16,2-5 1 16,2 2 39-16</inkml:trace>
  <inkml:trace contextRef="#ctx0" brushRef="#br0" timeOffset="-152135.47">10177 10183 108 0,'0'0'0'15,"-1"7"-1"-15,1 2 1 0,1 5 0 16,1 2 0-16,0 0 0 16,1 7 1-16,4 5 0 15,2 8 1-15,1 6 0 16,3 2 1-16,2 2 0 16,1 6 0-16,3 3 0 15,3-1 0-15,6 5-1 16,5 1 0-16,5 0-1 0,2 2 1 15,2-2-1-15,-7-19 1 16,-4-13-2-16,7-6 1 16,6-8-1-16,-3-2 0 15,1-8-1-15,1-3 1 16,3-2-21-16,-8-3 0 16,0-5-14-16,-3-12 0 15,0 2 28-15</inkml:trace>
  <inkml:trace contextRef="#ctx0" brushRef="#br0" timeOffset="-151701.52">10999 10477 115 0,'0'0'0'0,"0"14"0"0,0-7 1 15,0 5 0-15,0 4 1 16,0 2 0-16,-2 9 1 16,0 6-1-16,2 1 0 15,0-1-1-15,2 5 1 16,2 1-1-16,-1 3 1 16,4 4-1-16,-4-7 1 15,3 0-2 1,1-7 0-16,-2-9-8 0,5-4 0 15,-1-5-19-15,5-6 0 16,1-7 14-16,5-24 1 16,-5 2-13-16</inkml:trace>
  <inkml:trace contextRef="#ctx0" brushRef="#br0" timeOffset="-151497.28">11042 9859 135 0,'0'0'0'0,"4"11"0"15,-1 6 0-15,1 8 0 16,8 5 0-16,3 8-22 16,10-8 0-16,8 0 8 15,2-4 1-15,-1 3-28 16</inkml:trace>
  <inkml:trace contextRef="#ctx0" brushRef="#br0" timeOffset="-150743.72">11853 10024 141 0,'0'0'0'16,"0"0"0"-16,0 0 0 16,0 0-1-16,0 0 1 15,0 0 0-15,0 0 0 0,12 3 0 16,8 4 0-16,11 2-6 16,4 2 1-16,3-1-29 15,0-1 1-15,0-3 23 16,-7 1 1-16,4-4-18 15</inkml:trace>
  <inkml:trace contextRef="#ctx0" brushRef="#br0" timeOffset="-150438.89">11733 10541 155 0,'9'-4'0'16,"7"0"0"-16,-8 8 0 16,3-2 0-16,1 1 0 15,-2 4 0-15,13-5 0 16,8 0 0-16,9-6 0 16,9-4 0-16,1-7 0 15,4-4 0-15,0 3 0 16,0-3 0-16,-7 3 0 15,-6 0 0-15,3 3 0 16,-3 1-16-16,1-4 1 16,0 4-33-16,-11-10 0 15,0 1 42-15</inkml:trace>
  <inkml:trace contextRef="#ctx0" brushRef="#br0" timeOffset="-148034.99">13031 9521 124 0,'0'0'0'16,"-11"-7"0"-16,11 7 1 16,-7 2-1-16,7-2 1 15,-1 9 0-15,1 1 0 16,0 4 0-16,0 4 1 16,-4 3 0-16,-3 1 0 15,-1 6 1-15,-3 6 0 16,-1 6-1-16,0 13 1 15,0 11-2-15,-2 0 1 16,-2 7-1-16,-3 17 1 16,0 13-2-16,7-4 1 15,0 4-1-15,5-9 1 16,0-2-1-16,3 2 1 16,3-1-1-16,-3-5 1 0,1-6-1 15,-1-11 1-15,4-9-1 16,0-7 0-16,0-7 0 15,0-17 0-15,4-15 0 16,-4-2 0-16,0-3-5 16,0-9 0-16,-4 9-24 15,4-9 0-15,0-14-1 16,4-6 0-16,-4 3 19 16</inkml:trace>
  <inkml:trace contextRef="#ctx0" brushRef="#br0" timeOffset="-147135.22">13705 9707 142 0,'0'0'0'0,"5"-4"0"0,-3 11 0 16,-2 6 0-16,-2 8 0 16,-3 2 0-16,1 0 1 15,-4 0-1-15,1 7 1 16,-7 4-1-16,-4 7 1 16,-4-1-1-16,-6 5 1 15,-2 4-1-15,-9 1 1 16,-3 3-1-16,-12 9 0 15,-10 5 0-15,13-12 0 16,8 0 0-16,8-18 0 16,13-7 1-16,-1-9 0 15,7-7 0-15,1-1 0 16,-1-4 0-16,6-2 1 16,1-4-1-16,9-3 0 15,-7 2-1-15,7-2 1 0,0 0-1 16,0 0 1-16,0 0-1 15,7 7 0-15,9 5 0 16,-1 3 1-16,1 4-1 16,7 2 0-16,4 4 0 15,6 0 1-15,7 1-1 16,2 3 1-16,0-1-1 16,1-1 1-16,0-1-1 15,-3-1 1-15,0 0-1 16,-10-4 1-16,-6-3-1 0,-1-4 1 15,-8-2-1-15,1-1 1 16,-7-2-1-16,1-6 1 16,-3 2-1-16,-2-5 0 15,2 2-1-15,-7-2 1 16,9 0-14-16,-2-5 1 16,3 0-30-16,4-18 0 15,0 1 17-15</inkml:trace>
  <inkml:trace contextRef="#ctx0" brushRef="#br0" timeOffset="-145557.65">14109 9826 108 0,'7'0'0'15,"5"-2"0"-15,-12 2 0 16,6 9 0-16,-6-9 1 16,0 8 0-16,0-8 1 15,-2 8 0-15,2-1 0 16,0 3-1-16,0 6 1 16,2 7 0-16,-1 2 1 15,1 5-2-15,2 4 0 16,3 3 0-16,-2 5 0 15,5 6-1-15,-1 5 1 16,1 6-1-16,2 1 1 0,2-2 0 16,-1-7 0-16,2-5 0 15,-4-8 1-15,1-8-1 16,-4-7 1-16,1-4-1 16,-2-6 0-16,0-10 0 15,3-5 1-15,4-6-1 16,4-23 0-16,4-15 0 0,3-14 1 15,-1-14-1-15,5-27 0 16,6-21-1-16,-12 10 1 16,-2 3-1-16,-4 20 0 15,-5 15 0-15,-3 21 1 16,-2 19-1-16,-4 13 0 16,1 14 0-16,-4 0 1 15,0 5-1-15,0 2 0 16,0 0 0-16,0 0 0 15,0 0-3-15,0 0 0 16,0 0-14-16,0 0 0 16,5 5-27-16,2 4 1 15,-4 0 38-15</inkml:trace>
  <inkml:trace contextRef="#ctx0" brushRef="#br0" timeOffset="-144958.22">14837 10532 107 0,'0'0'0'0,"-9"-7"0"0,9 7 0 16,0 0 0-16,0 0 0 16,0 0 1-16,0 0 1 15,0 0-2-15,0 0 1 16,0 0-1-16,0 0 0 15,0 0 0-15,0 0 0 16,4 7 0-16,-4-7 1 16,9 14-1-16,-3-7 1 15,3 0 0-15,5-2 0 16,3 1 1-16,6-10 0 16,0-3 1-16,-1-11 0 15,2-6 0-15,-1-7 0 16,0-4-1-16,-4 0 1 15,0-1-1-15,-4-4 0 0,-2-1-1 16,-5 9 1 0,-4 4-1-16,-6 5 0 0,-5 3-1 15,-9 6 0 1,-6 5 0-16,3 4 1 0,-6 5-1 16,-1 7 0-16,-8 7-2 15,4 4 0-15,2 3-10 16,6-7 0-16,4 2-14 15,5 0 1-15,4 5 20 16,5-7 0-16,-3 2-33 16</inkml:trace>
  <inkml:trace contextRef="#ctx0" brushRef="#br0" timeOffset="-143808.68">15518 10164 130 0,'7'0'0'16,"8"0"1"-16,-9 0 1 0,-3-2-1 15,-3 2 1-15,0 0 0 16,0 0 0-16,0 0-1 16,0 14 1-16,0 11-1 15,0 12 0-15,4 5-1 16,-4 4 1-16,0 4-1 15,0-4 0-15,-7 2 0 16,-2-9 0-16,-1-2-13 16,1-7 0-16,-3-7-34 15,5-7 1-15,-4 0 41 16</inkml:trace>
  <inkml:trace contextRef="#ctx0" brushRef="#br0" timeOffset="-143336.06">15933 9744 113 0,'0'0'0'0,"7"-3"0"15,-2 10 0-15,-1 7 0 16,-1 2 1-16,1 5 1 16,4 16 0-16,-1 14 1 15,5-3 1-15,4 2-2 0,3 8 1 16,0 6-2-16,0 3 1 16,2 6-2-16,5 6 1 15,5 3-2-15,-5-27 1 16,-3-15-14-16,1-11 1 15,2-8-28-15,0-10 1 16,2-1 35-16</inkml:trace>
  <inkml:trace contextRef="#ctx0" brushRef="#br0" timeOffset="-143035.25">16341 9420 137 0,'9'-2'0'0,"6"-1"0"16,-18 24 0-16,-9 11 0 16,0 5 0-16,-4 6-1 15,-8 3 1-15,-2 5 0 16,-6 14 0-16,1 12-1 15,-14 6 1-15,-9 11 0 16,5-11 0 0,6 2-2-16,5-9 0 0,7-7-18 15,3-7 1-15,5-11-12 0,4-10 0 16,0 0 20-16</inkml:trace>
  <inkml:trace contextRef="#ctx0" brushRef="#br0" timeOffset="-142643.45">16718 10036 140 0,'0'0'0'0,"5"4"0"16,-13 10 0-16,-8 7 0 15,0 4 0-15,4 5 0 16,2 9 0-16,1 9 0 15,-1 1 0-15,1 11 0 16,2-12 0-16,3 0-1 16,1-9 1-16,6-9-6 15,4-9 1-15,0-3-25 16,6-20 0-16,2-10 15 16,1-27 1-16,3 2-8 0</inkml:trace>
  <inkml:trace contextRef="#ctx0" brushRef="#br0" timeOffset="-142444.89">16772 9420 149 0,'3'18'0'15,"6"10"0"-15,-2 6 0 16,-2 8-1-16,6-4 1 15,4-1-21-15,8 2 0 16,11-2-18-16,1-7 0 16,-4 0 31-16</inkml:trace>
  <inkml:trace contextRef="#ctx0" brushRef="#br0" timeOffset="-140335.15">17496 9666 120 0,'0'0'0'0,"0"7"0"15,0-7 1-15,0 0-1 16,0 0 1-16,0 0 1 0,0 0 0 15,0 0 0-15,0 0 0 16,0 0 0-16,0 0 0 16,0 0-1-16,10 4 1 15,6 1 1-15,3 2 0 16,6 4-2-16,2-1 1 16,6-1-1-16,-5 4 0 15,3 3-1-15,-1 1 1 16,1-2-1-16,7 0 0 15,2 0 0-15,0-1 0 16,0-2 0-16,2 2 1 16,-4 2-1-16,-3 2 1 15,-4 7-1-15,-8-13 1 16,-4-1-1-16,-4-4 1 16,-6-2 0-16,-2-1 0 15,-4-1-1-15,-3-3 1 16,7 7 0-16,-7-7 0 15,6 11 0-15,-6-11 0 16,0 0 0-16,0 0 1 0,-16 7-1 16,-3 5 0-16,-12 10 0 15,-8-5 0-15,-4 5 1 16,-6 6 0-16,-11 7-1 16,-3 6 1-16,-6 7-2 15,-15 14 1-15,-10 7-1 16,8-13 0-16,7-4-4 0,20-19 0 15,18-11-64-15,15-22 0 16,0 1 65-16</inkml:trace>
  <inkml:trace contextRef="#ctx0" brushRef="#br0" timeOffset="-139814.03">18573 9323 160 0,'2'7'0'0,"3"7"0"0,-3 13 0 16,1 8 0-16,-6 9 0 15,-1 8 0-15,-1 6 0 16,-7 6 0-16,1 12 0 16,-1 11 0-16,-5 13 0 15,-4 14 0-15,2-6 1 16,5 1-1-16,0-9 1 15,4-12-1-15,-1-15 0 16,6-15-1-16,8-12 1 16,3-9-6-16,1-10 1 15,0-4-103-15</inkml:trace>
  <inkml:trace contextRef="#ctx0" brushRef="#br0" timeOffset="-138133.86">19050 9666 141 0,'9'-2'0'16,"7"-5"0"-16,-16 7 0 16,0 0 0-16,0 0 0 15,0 0 0-15,0 0 0 16,0 0 0-16,0 0 0 15,0 0 0-15,0 0 1 16,0 0-1-16,0 0 1 16,14 7-1-16,5-1 1 0,5 1-1 15,6-4 1-15,4 3-1 16,1-3 0-16,0-1-1 16,3 0 0-16,-3-2-6 15,-4 0 0-15,0 0-85 16</inkml:trace>
  <inkml:trace contextRef="#ctx0" brushRef="#br0" timeOffset="-137766.15">18885 10095 135 0,'0'0'0'16,"13"-13"0"-16,-6 13 0 16,1 5 0-16,8-1 1 15,6 0-1-15,1-4 1 16,3 0-1-16,5-4 1 16,-1 0 0-16,5-3 0 15,3-3 0-15,-2 4 0 16,2 6 0-16,-3-3 1 15,-4-1-1-15,-1 3 1 16,-7-1-1-16,-3 4 1 16,-2 3-1-16,-3-5 0 15,1 0-1-15,-4-4 1 16,-5 3-2-16,-7 1 0 16,9-4-4-16,-4-17 1 0,0 0-99 15</inkml:trace>
  <inkml:trace contextRef="#ctx0" brushRef="#br0" timeOffset="-136568.79">19908 9256 107 0,'0'0'0'15,"16"0"0"-15,-16 0 0 16,7 0 0-16,-7 0 1 16,0 0 0-16,0 0 1 15,0 0 1-15,-4 12 0 16,-2 6 0-16,-1 14 1 0,-2 12-1 16,4 5 0-1,1 8-1-15,-1 9 1 16,0 6-1-16,-6-1 0 0,-1 5-1 15,-5 14 1-15,-6 18-1 16,6-12 1-16,3-1-1 16,4-17 1-16,4-12-1 15,-1-19 0-15,4-15 0 16,-4-2 0-16,4-7 0 0,1-1 0 16,0-8-1-16,2-4 1 15,0-2-1-15,0-8 1 16,0 7-1-16,0-7 1 15,0 0-1-15,4-18 1 16,3-10-1-16,-1-15 1 16,10-12-1-16,-7-7 1 15,-1-10-1-15,1-27 0 16,0-22 0-16,6 15 0 16,5 5 0-16,-1 4 0 15,-2 8 0-15,-3 13 0 16,-9 9 0-16,2 3 0 15,0 11 0-15,5 11 0 16,11 12 0-16,-11 8 0 16,0 14 0-16,2 0 0 15,-2 7 0-15,11 2 0 0,1 7 0 16,-1 8 0 0,3 10 0-16,-4 1 0 0,6 4 0 15,-7 5 0-15,-2 5 0 16,-5-3 0-16,-9 1 0 15,2 2 0-15,0-5 0 16,-2-1 0-16,0 0 0 16,-15 10 0-16,-9 6 0 15,-9-5 0-15,-8 5 0 16,1 1 0-16,-3 6 0 16,1-10 0-16,1-2 0 15,1-9 0-15,0-11 0 0,6-4 0 16,4-6 0-16,5-6 0 15,4-4 0-15,0-10 0 16,4-3 0-16,3-7 0 16,4-6 0-16,5 6 0 15,4 2 0-15,-1-6 0 16,1-3 0-16,-1 1 0 16,2 6 0-16,-5 14 0 15,12 2 0-15,-5 2 0 16,0-1 0-16,2 2 0 15,3 2 0-15,0 9 1 16,4 11-1-16,-2-2 1 16,0 8-1-16,0 3 1 15,-2 4 0-15,5-1 0 16,2 0-1-16,2-5 1 16,9-2 0-16,-3-6 0 0,8-1 0 15,2-9 0-15,6-11 0 16,-3-1 0-16,5-9-1 15,-3-10 1-15,-2-6-1 16,0-12 0-16,3-12-2 16,4-8 1-16,2 0-123 15</inkml:trace>
  <inkml:trace contextRef="#ctx0" brushRef="#br0" timeOffset="-135911.15">20909 9399 150 0,'0'0'0'15,"0"0"0"-15,0 0 0 16,0 0 0-16,0 0 0 16,-4 14 0-16,-4 6 0 15,-3 8 0-15,-1 7 1 16,-2 11 0-16,-7 2 0 16,-5 9 0-16,2 6 0 15,0 7 0-15,6 0 0 16,1 5 0-16,-4 10 0 15,2 5 0-15,3-16 0 16,8-8-1-16,9-13 1 16,12-18-1-16,-3-3 0 15,4-11-1-15,3-8 1 16,6-5-5-16,-1-8 0 0,3 0-104 16</inkml:trace>
  <inkml:trace contextRef="#ctx0" brushRef="#br0" timeOffset="-135591.28">21117 9610 151 0,'0'0'0'0,"-9"14"0"0,9-7 0 15,2-2 0-15,2 4 1 16,3 2-1-16,3 15 1 16,6 11 0-16,1 9 0 15,2 4 0-15,-1 5 1 16,-1 5-1-16,-1-3 1 16,-1-3-1-16,-1 0 0 15,-4-5-1 1,3-3 1-16,-1-5-1 0,3-8 0 15,8-4-1-15,0-22 0 16,1 2-117-16</inkml:trace>
  <inkml:trace contextRef="#ctx0" brushRef="#br0" timeOffset="-135279.91">21574 9491 154 0,'0'0'0'0,"14"4"0"15,-14 8 0-15,-5 9-1 16,-9 0 1-16,-5 6-1 16,-9 0 1-16,-9 1 0 0,-1 7 0 15,-4 9 0-15,8 1 0 16,4 8 0-16,-3-4 0 15,-2 6 0-15,-3-3 0 16,-2-3 0-16,6-5 0 16,4-3-1-16,2 2 1 15,7-5-3-15,-1 0 0 16,6-5-3-16,6-4 1 16,-1 1-91-16</inkml:trace>
  <inkml:trace contextRef="#ctx0" brushRef="#br0" timeOffset="-134857.66">21843 10149 126 0,'0'0'0'0,"0"0"0"0,0 0 1 15,0 0 0 1,0 0 0-16,-5 7 2 0,5-7 0 15,-9 15 0-15,2 1 0 16,-1 5 0-16,-1 4 0 16,2 5-1-16,0-4 0 15,2 6-1-15,1 0 1 16,3 3-2-16,2-3 1 16,3 0-1-16,5-5 0 15,-3-6-1-15,7-5 1 16,-1-7-4-16,5-18 1 15,0 2-103-15</inkml:trace>
  <inkml:trace contextRef="#ctx0" brushRef="#br0" timeOffset="-134656.47">21937 9799 151 0,'0'11'0'0,"5"12"-1"16,-1-6 1-16,1 3-10 15,3 3 1-15,8 2-1 16,0 1 1-16,3 2-69 16</inkml:trace>
  <inkml:trace contextRef="#ctx0" brushRef="#br0" timeOffset="-134347.34">22592 9645 158 0,'7'11'0'15,"1"10"0"-15,3 7 0 16,-3 13 0-16,3 8 0 16,-6 10 0-16,-3 5 1 15,-4 3-1-15,-1 25 1 16,1 16-1-16,-5-6 1 16,0 5-1-16,-7-14 1 15,-5-4-1-15,-7-6 0 16,-12-7 0-16,-2-5 0 0,-5 2-2 15,-9-15 1 1,0 2-115-16</inkml:trace>
  <inkml:trace contextRef="#ctx0" brushRef="#br0" timeOffset="-121197.83">8668 11440 79 0,'0'0'0'0,"0"0"0"15,0 0 0-15,0 0 0 16,0 0 1-16,0 0 0 16,0 0 1-16,-28-4 1 15,14 4 0-15,2 0 0 16,4 0 0-16,1 0-2 16,7 0 1-16,0 0 0 15,0 0 0-15,0 0 1 16,0 0 0-16,7 0 0 0,-7 0 1 15,12 0-2-15,7 4 0 16,7 1-1-16,2-2 0 16,-4 3 2-1,16-4 0-15,10-4-1 0,4 2 1 16,9 2-1-16,-3-1 1 16,3 3-2-16,3-1 1 15,5-3 0-15,26 2 0 16,18-2 0-16,-18-5 0 15,-5-2-1-15,13 0 1 16,9 0-1-16,-22 1 0 16,-7 3 0-16,11-3 1 15,6-1-1-15,4-9 0 16,2-5-1-16,0 3 1 16,-1-1-1-16,-2 1 1 0,-1 1-1 15,-4 4 1 1,-1-1-1-16,6 3 1 0,4 3-1 15,-6-1 1-15,-8-4-1 16,11 1 1-16,5 3-1 16,-15 2 1-16,-11 2-1 15,10 1 1-15,6 2 0 16,-2 1 0-16,-3-1-1 16,4 2 1-16,-2 2-1 0,1 1 0 15,1 1 0 1,-4-1 0-16,-4 3 0 0,9-1 1 15,6 0-1-15,-15 1 1 16,-7 2-1-16,13-6 1 16,4 2-1-16,-6-4 1 15,-3 0 0-15,10-2 0 16,10-2-1-16,-12 4 1 16,-2 0-1-16,-2 2 1 15,4 0-1-15,-2 1 1 16,0 3-1-16,-6-4 0 15,-1 3 0-15,6-3 0 16,8 1 0-16,-9-3 1 16,-5 0-1-16,12-5 1 15,7-2-1-15,-7 3 1 16,-3 1-1-16,9-1 1 16,6-1-1-16,-8 0 1 15,-9-6-1-15,8 4 0 16,6 0 0-16,-2 0 0 15,-3 1 0-15,15 1 0 0,8 1 0 16,-22-3 1-16,-10 2-1 16,17 2 1-16,11 1-1 15,-19 2 1-15,-6 0-1 16,11 2 0-16,4 1 0 16,-8 1 0-16,-3-1 0 15,12 2 0-15,5-1 0 16,-13 1 0-16,-4 1 0 15,5-1 0-15,9 2 0 16,-16 0 0-16,-3-5 0 0,5 5 0 16,1 0 0-16,-8 0 0 15,-3-2 0-15,3 1 0 16,-6-3 0-16,3 1 1 16,0 1-1-16,-4 4 0 15,-7-2 0-15,8-5 1 16,3-4-1-16,-4 2 0 15,0 0 0-15,9-5 0 16,6-2 0-16,-8 3 1 16,-3 4-1-16,5 0 0 15,-1 0 0-15,1-5 0 16,2-2 0-16,-15 3 1 16,-3 1-1-16,7 1 0 15,-3 0 0-15,-6 2 0 16,-5 0 0-16,-5 0 0 15,-3 0 0-15,8 0 1 16,9 0-1-16,-9 0 1 0,-2 0-1 16,-6 2 0-16,-9 3 0 15,6 1 0-15,5 1 0 16,-8 0 0-16,-3 0 0 16,-7 0 1-16,-6 2-1 15,-10 3 0-15,-3 4 0 0,-4-7 0 16,-1 3 0-1,-2-6 0-15,-1-3 0 0,0 1 0 16,-5-4-3-16,-10-18 0 16,0 2-133-16</inkml:trace>
</inkml:ink>
</file>

<file path=ppt/ink/ink3.xml><?xml version="1.0" encoding="utf-8"?>
<inkml:ink xmlns:inkml="http://www.w3.org/2003/InkML">
  <inkml:definitions>
    <inkml:context xml:id="ctx0">
      <inkml:inkSource xml:id="inkSrc0">
        <inkml:traceFormat>
          <inkml:channel name="X" type="integer" max="19500" units="cm"/>
          <inkml:channel name="Y" type="integer" max="11960" units="cm"/>
          <inkml:channel name="F" type="integer" max="256" units="dev"/>
          <inkml:channel name="T" type="integer" max="2.14748E9" units="dev"/>
        </inkml:traceFormat>
        <inkml:channelProperties>
          <inkml:channelProperty channel="X" name="resolution" value="645.69537" units="1/cm"/>
          <inkml:channelProperty channel="Y" name="resolution" value="632.80426" units="1/cm"/>
          <inkml:channelProperty channel="F" name="resolution" value="0" units="1/dev"/>
          <inkml:channelProperty channel="T" name="resolution" value="1" units="1/dev"/>
        </inkml:channelProperties>
      </inkml:inkSource>
      <inkml:timestamp xml:id="ts0" timeString="2022-03-23T15:03:13.708"/>
    </inkml:context>
    <inkml:brush xml:id="br0">
      <inkml:brushProperty name="width" value="0.05292" units="cm"/>
      <inkml:brushProperty name="height" value="0.05292" units="cm"/>
      <inkml:brushProperty name="color" value="#FF0000"/>
    </inkml:brush>
  </inkml:definitions>
  <inkml:trace contextRef="#ctx0" brushRef="#br0">8166 12590 66 0,'0'0'0'16,"0"0"0"-16,0 0 0 15,-14-2 0-15,14 2 0 16,-8 0 1-16,8 0 1 16,0 0 1-16,0 0 0 15,-11 2-2-15,11-2 1 16,-12 5-1-16,12-5 1 0,0 0 0 16,0 0 1-16,4 9-1 15,-8 0 0-15,4 5-1 16,4 2 1-16,1 7-1 15,2-2 1-15,1 6-1 16,-1 1 0-16,-3 6 0 16,3 1 0-16,1 6 0 0,3 5 1 15,4 5-2-15,1 8 1 16,3 4 0-16,-3 10 0 16,-1 10-1-16,1-10 1 15,0-1 0-15,3-12 0 16,-4-7-1-16,-1-15 1 15,-1-14-1-15,-7-8 1 16,0-5-1-16,-3-2 1 16,1-6-1-16,-4-3 1 15,0 0 0-15,0-10 1 16,1-10-1-16,3-19 0 16,3-14-1-16,1-5 1 15,6-9-1-15,-1-4 1 16,-3-7-1-16,6-12 1 15,-4-13-1-15,3 18 1 16,-4 9-1-16,1 26 1 16,-7 24-1-16,2-1 1 15,0 8-1-15,-5 5 1 16,0 5-1-16,-1 2 1 0,3 1-1 16,-4 6 1-16,3-10-1 15,-3 10 1-15,0 0-1 16,0 0 0-16,0 0-1 15,0 0 1-15,7 0-32 16,2 0 0-16,-2 0 26 16,8-2 0-16,1 2-27 15</inkml:trace>
  <inkml:trace contextRef="#ctx0" brushRef="#br0" timeOffset="676.67">8788 13264 75 0,'7'0'0'0,"3"-2"0"15,-1 2 1-15,-2 2 0 16,-7-2 1-16,0 0-1 16,0 0 1-16,0 0-2 15,-4 7 1-15,1 6-1 16,0 4 0-16,-3 5 0 16,3 4 1-16,-4 8-1 0,3-6 1 15,4 2-1-15,4-3 0 31,3-1 1-31,2-6 0 0,-3-8 2 16,7-5 0-16,6-3 0 0,-4-6 1 16,4-3-1-16,9-11 1 15,5-14-2-15,-1 0 1 16,-6-4-2-16,-9 0 1 16,-3 1-1-16,-9 8 0 15,-5 0-1-15,-5 6 1 16,-11 5-1-16,-13 1 0 15,-8 6 0-15,-3 2 0 16,-3 1 0-16,8 2 0 16,4 4 0-16,8 2 0 15,8 3-2-15,-1-2 1 16,9-1-31-16,-2-3 0 16,9-1 27-16,0 0 0 0,0 0-21 15</inkml:trace>
  <inkml:trace contextRef="#ctx0" brushRef="#br0" timeOffset="1993.57">9330 12668 75 0,'0'0'0'15,"-12"3"1"-15,1 1 0 0,3 1 1 16,8-5 1-16,-9 11-1 15,7-1 0-15,0 5 0 16,11 6 0-16,2 7 0 16,8 9 0-16,5 8-1 15,2 8 1-15,5 9 1 16,1 0 0-16,2 1-2 16,1 6 0-16,7 4-1 15,-11-8 0-15,-5-3 0 0,-7-19 0 16,-3-13 0-16,-4-5 0 15,-2-8-13-15,-1-8 1 16,0-4-9-16,1-8 0 16,-3-1 1-16</inkml:trace>
  <inkml:trace contextRef="#ctx0" brushRef="#br0" timeOffset="2396.64">9653 12570 105 0,'0'0'0'16,"3"8"0"-16,-3-8 1 0,4 12-1 15,-4 4 1-15,-4 5-1 16,1 7 0-16,-4 6 0 16,-2 1 1-16,-3 4 0 15,-7 9 1-15,-4 5-1 16,-6 4 1-16,-4 5-2 16,-12 10 1-16,-9 8-1 15,4-13 1-15,-4-3-1 16,15-2 1-16,8-7-1 15,9-13 1-15,3-8-1 0,8-15 0 16,6-10-7-16,1-2 0 16,-1-5-31-16,5-2 0 15,0 0 38-15,0 0 0 16,0 0-18-16</inkml:trace>
  <inkml:trace contextRef="#ctx0" brushRef="#br0" timeOffset="7372.13">10052 12758 88 0,'0'0'0'16,"0"0"0"-16,0 0 0 0,0 0 2 15,0 0 0-15,0 0 3 16,0 0 0-16,0 0 3 15,0 0 0-15,0 0-1 16,0 0 0-16,0 0-1 16,0 0 1-16,0 0-4 15,0 0 1-15,0 0-3 16,0 0 1-16,0 0-1 0,0 0 1 16,0 0-1-16,0 0 1 15,0 0-1-15,0 0 0 16,4 7-1-16,-4-7 1 15,12 14-8-15,-7-7 0 16,6 4-55-16,-6-6 1 16,2 2 59-16</inkml:trace>
  <inkml:trace contextRef="#ctx0" brushRef="#br0" timeOffset="8956.32">10068 13144 62 0,'0'0'0'15,"0"0"1"-15,0 0 0 16,0 0 2-16,0 0 1 16,0 0 1-16,0 0 1 15,0 0-1-15,0 0 0 16,0 0-2-16,0 0 0 15,0 0 0-15,0 0 1 16,0 0-2-16,0 0 1 16,0 0 0-16,0 0 1 15,0 0-1-15,0 0 1 16,0 0-2-16,0 0 0 16,-26 9-1-16,17-4 1 15,6 0-1-15,-1 4 0 16,8-2-1-16,-11 7 1 0,0 4 0 15,-2-2 0-15,0 2-1 16,13-2 1-16,8-6 0 16,-7 6 1-16,2 4-2 15,-3 1 1-15,-1 0-1 16,-3 0 0-16,2-1 0 16,0-1 0-16,-2-1 0 0,5-4 0 15,-2-1 0 1,1-5 0-16,5 1 0 0,-3-3 0 15,-2 2 0-15,1 0 0 16,2-1 0-16,0-4 1 16,-2 1-1-16,2-3 0 15,2-1 0-15,-2 0 0 16,2 0 0-16,-3-1 0 16,1-1-1-16,0 0 1 15,-1-1-26-15,-6 3 0 16,10-6-5-16,-1 5 0 15,-2-5 22-15</inkml:trace>
  <inkml:trace contextRef="#ctx0" brushRef="#br0" timeOffset="10370.7">8234 12291 75 0,'0'0'0'0,"0"0"0"16,0 0 1-16,-9 0 1 16,9 0 0-16,-12 3 1 15,12-3 0-15,0 0-2 16,0 0 0-16,0 0 0 15,0 0 0-15,0 0 0 16,0 0 1-16,7 4-1 0,2-2 1 16,3 1-1-16,10 1 1 15,5 1-1-15,7-3 1 16,10 3 3-16,3 0 0 16,10-3-4-16,-3-2 1 15,0 0-1-15,-1-2 0 16,1-5 0-16,7 2 0 15,2 0 0-15,4-1 1 16,4 1-1-16,-10 0 0 16,-10 0-1-16,9-1 1 15,-1-1 0-15,6 0 0 16,1 2-1-16,-5 1 1 16,-2 4-1-16,-11 0 0 15,-10 2 0-15,-3 0 0 16,-7 0 0-16,-2-1 0 15,-7-1 0-15,-2 0 0 0,-3 2 0 16,-2-2 1-16,-3 4 3 16,-9-4 0-16,11 0-1 15,-11 0 1-15,0 0-1 16,-7-7 0-16,-2-6-2 16,-3-1 1-16,-7-7-1 15,-13-4 1-15,-6-7-1 16,-12-3 0-16,-11-6-1 15,-12-3 0-15,-15-6-13 16,-17-1 1-16,-13-8-34 16,5 13 1-16,-1 0 28 0</inkml:trace>
  <inkml:trace contextRef="#ctx0" brushRef="#br0" timeOffset="11796.65">10551 12523 100 0,'0'0'0'0,"0"0"0"16,0 0 0-16,0 0 0 15,0 0 0-15,0 0 0 16,0 0 1-16,0 0 2 15,0 0 1-15,0 0-3 16,0 0 1-16,0 0 1 16,0 0 0-16,0 0 0 0,0 0 1 15,17 28-1-15,-1-5 0 16,3 4-1-16,2 4 1 16,8 7-2-1,-1 1 1-15,7-2-1 0,1 2 1 16,4 1-1-16,-2 8 0 15,-3 3-1-15,0-1 1 16,0 1-1-16,6 11 1 16,10 7-1-16,-4-12 1 15,3-4-1-15,-5-9 1 16,-3-8-1-16,-14-5 1 16,-6-4-1-16,-3-2 0 15,0 0 0-15,-3-1 1 16,0-1-1-16,-1-5 0 15,-4-6 0-15,-3 1 0 16,-4-3 0-16,-1-1 0 0,-3-2 0 16,4 0 1-1,4 2-1-15,-4-2 0 0,5-1-20 16,-9-6 0-16,0 0-11 16,0-13 0-16,0 1 6 15</inkml:trace>
  <inkml:trace contextRef="#ctx0" brushRef="#br0" timeOffset="12369.88">11435 12376 112 0,'0'0'0'15,"0"0"0"-15,0 0 0 16,0 12 0-16,0-7 0 15,-4 6 0-15,-4 0 1 16,-8 3 1-16,2 4 1 16,2 3-2-16,-7 0 1 15,-2 4 0-15,-2 1 0 16,-6 4 0-16,-2 4 0 0,-4 3-1 16,-3 4 0-1,-2 5-1-15,-9 16 1 0,-5 12-1 16,9-3 1-16,5 3-1 15,-8 1 0-15,1-3 0 16,-4 8 1-16,-3 3-1 16,-3-3 1-16,2-1-1 15,9-4 1-15,5-3-1 16,9-15 1-16,8-11-1 16,-2-7 0-16,-2-6 0 0,6-8 0 15,-4-2 0-15,17-10 0 16,6-10-1-16,3-3 0 15,0 0-46-15,3-9 0 16,6-5 45-16,1-23 1 16,2 0-24-16</inkml:trace>
  <inkml:trace contextRef="#ctx0" brushRef="#br0" timeOffset="13615.34">11961 12668 102 0,'0'0'0'15,"0"0"0"-15,0 0 0 16,0 0 0-16,0 0 0 16,0 0 0-16,0 0 0 0,28 42 0 15,-13-10 0-15,5 9 0 16,-1 14 1-16,0 10-1 15,15 20 1-15,8 18 0 16,-7-15 0-16,-4-1-1 16,-7-14 1-16,-6-8 0 15,-1-22 0-15,-3-15 0 16,-2-10 1-16,-5-11 3 16,-7-7 0-16,0 0 1 0,4-20 0 15,4-10-4 1,-4-11 0-16,-1-10-1 0,-1-11 0 15,-2-10 0-15,7-6 0 16,3-9 0-16,3-12 1 16,-1-13-2-16,2 20 1 15,1 9-1-15,3 18 0 16,2 13 0-16,-6 19 0 16,0 11 0-16,-5 7 0 15,-2 6-1-15,0 2 0 16,2 5-5-16,-3-3 1 15,1 3-28-15,6 4 1 16,2 3 19-16,1 4 1 16,-4 3-14-16</inkml:trace>
  <inkml:trace contextRef="#ctx0" brushRef="#br0" timeOffset="14169.82">12809 13131 91 0,'0'0'0'0,"3"-14"0"0,-3 14 0 15,-9 16 0-15,2-2 0 16,0 4 0-16,2-2 1 16,2 2 0-16,-1-1 0 15,1 3 2-15,-6-1 0 16,2 3 1-16,4 1 0 15,3 1-2-15,3 1 0 16,6-4-1-16,1-5 1 16,-3-1-1-16,5-7 1 15,-3-2 1-15,14-13 1 16,1-8-1-16,2-4 1 16,2-4-1-16,-7 0 0 15,-2 0-2-15,-7-5 1 0,-3-2-1 16,-9 3 1-1,-9 2-2-15,-7 2 1 16,-6-3-1-16,-1 6 0 0,-1 2-3 16,3 6 0-16,2 0-6 15,1 5 1-15,3 1-33 16,4 3 0-16,1 1 39 16,10 2 1-16,0 0-23 15</inkml:trace>
  <inkml:trace contextRef="#ctx0" brushRef="#br0" timeOffset="14654.07">13225 12590 118 0,'0'0'0'16,"11"-5"0"-16,-8 12 0 15,2 9 0-15,2 8 0 16,4 12 0-16,4-1 0 15,1 6 1-15,3 5 0 0,4 7 1 16,1 4 0-16,-1 5 0 16,8 14 1-16,4 10 0 15,-4-13 1-15,-2-8-3 16,-4-6 1-16,-3-10-1 16,-6-10 0-16,-2-10-1 15,0-1 1-15,0-1-1 16,-7-6 1-16,1-5-1 0,-1-2 1 15,-2-4-1-15,2-1 0 16,-3 0-1-16,-4 0 1 16,0-2-18-16,0-7 0 15,2 7-14-15,1-17 0 16,1-1 11-16</inkml:trace>
  <inkml:trace contextRef="#ctx0" brushRef="#br0" timeOffset="15038.2">13701 12312 125 0,'0'0'0'0,"4"12"0"16,-8 3 0-16,1 8 0 15,-6 8 0-15,-3 10 0 16,2 5 0-16,-6 9 0 16,-7 5 0-16,-8 6 3 15,-16 20 0-15,-14 15 1 0,4 0 1 16,-4 7-2-1,11-12 0-15,6-8-2 16,6-5 0-16,9-3-1 0,4-13 1 16,6-10-1-16,0-8 0 15,0-8-11-15,9-14 0 16,8-13-40-16,-2-3 1 16,1-1 46-16</inkml:trace>
  <inkml:trace contextRef="#ctx0" brushRef="#br0" timeOffset="15492.82">14028 13096 109 0,'0'9'0'0,"0"7"0"15,-4 3 0-15,4 4 0 16,-3 0 0-16,-2 4 0 15,-6-1 0-15,-4-3 2 0,-1 4 0 16,4 1 0-16,1 8 0 16,4 6 0-16,0 2 0 15,6 6-1-15,-6 1 1 16,3 4-2-16,4-5 1 16,2-2-1-16,7-6 1 15,-1-3-4-15,-1-11 0 16,0-7-10-16,2-10 0 15,-2-14-11-15,9-24 1 16,3-17 19-16,-4-22 1 16,1 1-23-16</inkml:trace>
  <inkml:trace contextRef="#ctx0" brushRef="#br0" timeOffset="15674.89">13995 12687 119 0,'1'7'0'16,"5"8"0"-16,-3 2 0 0,2 6 0 16,2 4 0-16,4-1-3 15,-3 3 0-15,5-1-40 16,0 4 1-16,0 0 35 16</inkml:trace>
  <inkml:trace contextRef="#ctx0" brushRef="#br0" timeOffset="15902.98">14306 13432 140 0,'0'0'0'16,"8"0"0"-16,6 2 0 15,5 3-3-15,-3-3 1 16,3 0-11-16,0-6 0 16,4-3-17-16,-2-3 0 15,1-1 4-15</inkml:trace>
  <inkml:trace contextRef="#ctx0" brushRef="#br0" timeOffset="16156.99">14422 13123 127 0,'0'7'0'0,"-2"7"0"16,1 5 1-16,-1 8-1 15,2 3 1-15,-4 4-1 16,4 8 0-16,0 6 0 15,0 5 0-15,-5 9 0 16,2-2 0-16,-1 6-7 16,1 6 0-16,-6 2-29 0,9-13 1 31,5-8 32-31,2-23 1 0,-3 0-23 0</inkml:trace>
  <inkml:trace contextRef="#ctx0" brushRef="#br0" timeOffset="16391.91">14898 13185 141 0,'3'8'0'16,"1"5"0"-16,-4 3 1 15,0 3-1-15,0 11 1 16,0 9-1-16,-2 7 0 15,0 9 0-15,-1 2 0 16,-6 3-5-16,2-2 0 16,-3-1-40-16,1 12 0 15,0 9 43-15,-1-22 0 16,-4 1-23-16</inkml:trace>
  <inkml:trace contextRef="#ctx0" brushRef="#br0" timeOffset="17338.64">12070 12217 124 0,'0'0'0'16,"11"-6"0"-16,-4 4 0 16,5 2 0-16,11 2 0 15,8 0 0-15,7 0 0 16,5-2 1-16,-1 0 0 16,2-2 0-16,9 0 1 15,12 2-1-15,4 0 0 16,8 0 0-16,27-2 0 15,16 1 0-15,-6-1 0 16,9 0 1-16,-6 0 0 16,1 2-1-16,-7 0 1 15,-5 0 0-15,5-3 0 0,-3 1-2 16,-4 0 1-16,-3-1 0 16,-14 1 0-16,-16 2 0 15,-7-4 0-15,-10 3 0 16,-16 1 0-16,-14 0 0 15,-8 0 1-15,-9 1 1 0,-7-1 1 16,0 0-2-16,-12-8 1 16,-11-8-1-1,-1-6 0-15,-9-2-1 0,-7-8 0 16,-7-4-1-16,-12 1 1 16,-10 0-2-16,-22-19 1 15,-16-9-33-15,-15 8 1 16,-10 0-8-16,-121-55 10 15</inkml:trace>
  <inkml:trace contextRef="#ctx0" brushRef="#br0" timeOffset="18447.16">15464 12788 123 0,'38'4'0'15,"-13"1"0"-15,4-3 0 0,11 3 0 16,12 2-3-16,-12 0 1 16,0 0-41-16,-4 4 1 15,-1 1 41-15,-5 4 1 16,1 0-21-16</inkml:trace>
  <inkml:trace contextRef="#ctx0" brushRef="#br0" timeOffset="18691.99">15245 13473 153 0,'11'5'0'15,"4"4"0"-15,11 4 0 16,7 1 0-16,4-2 0 16,6-3 0-16,15 0 0 15,8-2 0-15,6-4 0 16,5-1 0-16,18 0 0 16,18-2-6-16,-12-2 1 15,3-1-53-15,-10-10 0 0,0 1 56 16</inkml:trace>
  <inkml:trace contextRef="#ctx0" brushRef="#br0" timeOffset="20082.16">16904 12282 76 0,'0'14'0'0,"0"9"3"16,0-23 0-16,-7-5 4 15,5-2 0-15,-1-2-2 16,3 2 1-16,0 0-2 16,0 7 0-16,0-6-1 0,-4 14 0 15,2 9-2-15,2 13 1 16,0 9 0-16,2 16 1 15,2 14-2 1,-1 27 0-16,2 21-1 0,-1 8 0 16,-2 15 0-16,-6-6 1 15,-1 6-1-15,0-2 1 16,-6 2-1-16,6-18 0 16,-2-12-5-16,0-22 1 15,-2-17-42-15,8-18 1 16,2-15 44-16,-1-21 1 15,0 1-21-15</inkml:trace>
  <inkml:trace contextRef="#ctx0" brushRef="#br0" timeOffset="22127.19">17546 12643 119 0,'0'0'0'0,"0"0"0"15,0 0 0-15,-8 4 0 0,8 4 0 16,3 7 0 0,2 8 1-16,2 7-1 0,0 7 0 15,2 7-1-15,1 16 1 16,4 16 0-16,4 20 0 16,-1 23 0-1,0-13 0-15,-1-7 0 0,-6-18 0 16,3-15 0-16,-1-17 0 15,-4-13 0-15,-1-13 0 16,-3-18 0-16,-4-5 1 16,10-16 0-16,1-19 0 15,6-20-1-15,4-12 0 16,10-10 0-16,6-31 0 16,3-23 0-16,-11 31 1 15,-5 13-1-15,-4 25 1 16,-8 19-1-16,-2 17 1 15,-3 15-1-15,-5 6 0 0,0 5-1 16,1 5 0-16,2 11-4 16,-1 4 1-1,1-1-77-15</inkml:trace>
  <inkml:trace contextRef="#ctx0" brushRef="#br0" timeOffset="22483.73">18165 13255 97 0,'0'0'0'0,"3"-10"0"0,-3 10 0 15,0 0 0-15,0 0 0 16,4 16 0-16,-3 0 0 16,3 10 0-16,-4 10 0 15,0 8 0-15,0-2 0 16,3 1 0-16,-3-1 0 15,4 1 0-15,-1-15 0 16,2-10 0-16,6-13 0 16,3-12 0-16,5-7 1 15,3-7 0-15,1-15 0 16,-4-10 0-16,-5 7 0 16,-4 4 0-16,-8-1 1 15,-5 5-1-15,-9 2 0 16,-6 4 0-16,3 6 0 0,-3 3-1 15,-6 11 0 1,-4 10-1-16,7-3 0 0,0 0-76 16</inkml:trace>
  <inkml:trace contextRef="#ctx0" brushRef="#br0" timeOffset="22881.07">18566 12710 124 0,'0'11'0'15,"0"5"0"-15,3 7 0 16,-3 7 0-16,9 12 0 16,3 13 0-16,6 11 0 15,1 6 0-15,8 24 0 16,12 15 0-16,-1-10 0 15,0-3-1-15,-3-19 1 16,0-13-2-16,-1-20 0 0,-4-20-5 16,-1-17 0-16,1-4-67 15</inkml:trace>
  <inkml:trace contextRef="#ctx0" brushRef="#br0" timeOffset="23148.12">19009 12671 118 0,'3'9'0'0,"-3"5"0"0,-8 1 0 16,-6 0 0-16,-4 7 0 16,-3 4 0-16,-3 8 1 15,-9 7-1-15,-3 6 0 16,-11 6 0-16,-5 18 1 15,-7 14-1-15,7-12 0 16,3-2 0-16,9-10 0 16,9-6-2-16,-4-10 1 15,4-8-2-15,12-11 0 16,-1 1-76-16</inkml:trace>
  <inkml:trace contextRef="#ctx0" brushRef="#br0" timeOffset="23447.58">19274 13202 102 0,'2'13'0'0,"0"6"0"15,-2 2 0-15,-2 2 0 0,-3 11 0 16,-4 7 0-16,-3 3 0 16,-2 7 0-16,0 4 0 15,0 7 0-15,-1 9 0 16,3 1 0-16,8-18 0 16,4-14 0-16,5-8 0 15,9-11-3-15,4-21 0 16,1-3-65-16</inkml:trace>
  <inkml:trace contextRef="#ctx0" brushRef="#br0" timeOffset="23662.76">19429 12797 127 0,'0'0'0'15,"4"9"0"-15,-4 1 0 16,0 5 0-16,0 2 0 16,0 3-1-16,5 3 1 15,3 5-4-15,1 0 1 16,7 3-2-16,3-14 0 16,0 1-72-16</inkml:trace>
  <inkml:trace contextRef="#ctx0" brushRef="#br0" timeOffset="24500">17475 12192 118 0,'11'-2'0'15,"8"-2"0"-15,5 3 0 16,6-1 0-16,6 2 0 16,7 0 0-16,15 3 0 15,4 3 0-15,29-1 0 16,18 2 0-16,2 2 0 16,9 2 0-16,-4-6 0 15,2-3 0-15,-1-6 0 16,1-5 0-16,-10-1 0 15,-4-4 0-15,-24-2 0 16,-14-4 0-16,-12 4 1 16,-16 2 0-16,-7 2 0 15,-10 3 0-15,-11 3 1 16,-6 3 1-16,-15-13 0 0,-8-7 0 16,-5 2 0-16,-11-8-1 15,-13 3 0-15,-8-4-2 16,-10 3 1-16,-10 4-1 15,-16-16 0-15,-13-3-3 16,17 1 0-16,4-1-2 16,25 5 0-16,2-1-84 15</inkml:trace>
  <inkml:trace contextRef="#ctx0" brushRef="#br0" timeOffset="24960.34">20124 12622 147 0,'0'12'0'0,"0"9"0"15,0 11 0-15,0 5 0 16,-4 18 0-16,-6 14 0 16,-2 30 0-16,0 27 0 15,1 2 0-15,6 10 0 16,-2-6 0-16,2 3 0 0,0-10 0 16,3-1-1-16,-2-23 1 15,-1-11-2-15,5-21 0 16,2-17-5-16,1-22 1 15,1 0-86-15</inkml:trace>
  <inkml:trace contextRef="#ctx0" brushRef="#br0" timeOffset="25492.65">20614 12376 152 0,'1'25'0'16,"4"15"0"-16,2 42 0 16,6 27 0-16,-10 10 0 15,1 17 0-15,-8 8 0 16,-3 11 0-16,2-2 0 16,1 1 0-16,3-8 0 15,2-2 0-15,-2-13 0 16,-1-9-1-16,2-14 1 15,2-14-4-15,12-25 1 16,6-20-7-16,10-31 0 16,-4-4-77-16</inkml:trace>
  <inkml:trace contextRef="#ctx0" brushRef="#br0" timeOffset="26269.84">21152 12728 123 0,'3'16'0'0,"-1"12"0"16,5 15 0-16,3 15 0 16,6 32 0-16,0 25 0 15,-6 4 0-15,-1 12 0 16,1-14 0-16,1-4 0 0,-1-19 0 15,-1-13 0-15,-2-17 0 16,0-15 0-16,-4-15 0 16,2-16 0-16,1-11 0 15,1-14 0-15,3-27 1 16,6-21-1-16,11-51 1 16,12-39 0-16,1-12 0 15,6-20 0-15,-4 26 0 16,-2 11 0-16,-10 16 0 15,-8 16-1-15,-6 29 1 16,-6 26-1-16,-3 16 0 16,0 17 0-16,-3 9 0 15,-1 11-4-15,1 13 1 16,-1-1-87-16</inkml:trace>
  <inkml:trace contextRef="#ctx0" brushRef="#br0" timeOffset="26663.74">21843 13494 115 0,'0'7'0'0,"-2"6"0"15,-3-1 0-15,-2 2 0 0,-1 15 0 16,-3 4 0-16,-1 3 0 16,-2 3 0-16,5-4 0 15,4 0 0-15,2-8 0 16,3-4 0-16,1-7 1 16,3-11-1-16,3-7 1 15,3-8-1-15,15-17 1 16,9-13 0-16,-4-8 0 31,1-12 0-31,-7 10 0 0,-4-1 0 0,-7 8 0 16,-4 4-1-16,-5 9 0 15,-4 7-1-15,-7 5 1 16,-6 6-3-16,-6 5 1 16,0 0-83-16</inkml:trace>
  <inkml:trace contextRef="#ctx0" brushRef="#br0" timeOffset="26931.58">22203 12797 128 0,'8'9'0'15,"6"5"0"-15,7 18 0 16,5 9 0-16,4 21 0 15,3 17 0-15,3 31 0 16,2 28 0-16,1-11 0 16,-1 8 0-16,-2-22 0 15,-1-12 0-15,-7-23 0 16,-7-20-1-16,10-22 0 16,0-20-2-16,4-36 1 15,0 1-85-15</inkml:trace>
  <inkml:trace contextRef="#ctx0" brushRef="#br0" timeOffset="27203.39">22743 12549 134 0,'-2'11'0'16,"-7"7"0"-16,-5 8 1 15,-5 11-1-15,-1 9 1 0,-5 9-1 16,-6 12 1-16,-4 6-1 16,-19 21 0-16,-13 17 0 15,2-3 0 1,-8 5 0-16,11-8 0 0,3-4-1 16,-2-16 1-16,2-13-3 0,5-13 0 15,4-15-2-15,17-14 1 16,0 0-82-1</inkml:trace>
  <inkml:trace contextRef="#ctx0" brushRef="#br0" timeOffset="27515.78">22922 13563 117 0,'0'13'0'16,"-4"6"0"-16,4 11 0 16,-5 9 0-16,-2 9 0 15,-2 3 0-15,-5 2 1 16,-1 2-1-16,-1 2 1 15,6 0-1-15,5 3 1 0,6 3-1 16,6-24 1 0,7-16-1-16,0-12 0 0,2-13-5 15,1-23 1-15,0 1-76 16</inkml:trace>
  <inkml:trace contextRef="#ctx0" brushRef="#br0" timeOffset="27707.01">23045 13080 130 0,'-10'13'0'15,"-6"6"0"-15,11 8 1 16,6 8-1-16,1-3 0 16,2 1-1-16,1-1 1 15,2 0-4-15,7-4 1 16,0 1-85-16</inkml:trace>
  <inkml:trace contextRef="#ctx0" brushRef="#br0" timeOffset="27927.62">23368 13762 144 0,'9'5'0'0,"8"2"0"16,2-2 0-16,5 2 0 15,-1-5 0-15,5-2-2 16,3-2 1-16,2-3-4 16,4-7 0-16,-1 1-89 15</inkml:trace>
  <inkml:trace contextRef="#ctx0" brushRef="#br0" timeOffset="28163.3">23536 13473 155 0,'-1'20'0'16,"-1"6"0"-16,0 13 0 15,-1 12 0-15,-6 10 0 16,0 11 0-16,-3 24 0 16,5 17-1-16,-1-14 1 15,2-2-4-15,1-17 1 16,-3-15-7-16,9-24 1 16,1 0-81-16</inkml:trace>
  <inkml:trace contextRef="#ctx0" brushRef="#br0" timeOffset="28370.14">24139 13411 141 0,'2'14'0'0,"0"11"0"15,-1 9 1-15,-1 10 0 16,-7 9 0-16,-5 7-1 15,-9 25 0-15,-3 23-3 16,-5-9 1-16,-1 7-11 16,0-19 0-16,1 0-65 0</inkml:trace>
  <inkml:trace contextRef="#ctx0" brushRef="#br0" timeOffset="28989.28">20874 12149 127 0,'0'0'0'0,"0"0"0"0,12 4 0 15,9 1 0 1,15 2 0-16,15 4 0 16,8-1 0-16,10 1 0 0,34 3 0 15,25 2 0-15,13 2 0 16,12-4 0-16,7 2 0 16,8 0 0-16,9-6 0 15,7 1 0-15,-8-4 0 16,-4-2 0-16,-23-8 1 15,-22-6 0-15,-6-2 1 16,-9 3 0-16,-29 1 1 16,-22 3 0-16,-20 0 0 15,-16 4 0-15,-13 0 1 16,-9-3 0-16,-18-15 0 16,-15-15-2-16,-29-5 0 15,-26-8 0-15,-5-5 0 16,-11-7-1-16,-15 6 0 15,-11 5-1-15,-22-12 0 0,-15-3-1 16,-8 11 0-16,0-4-119 16</inkml:trace>
  <inkml:trace contextRef="#ctx0" brushRef="#br0" timeOffset="29514.82">24672 12452 157 0,'7'9'0'0,"5"7"0"16,1 3 0-1,-1 8 0-15,-2 10 0 0,2 14 0 16,-6 4 0-16,0 12 0 16,-2 41 0-16,-1 30 0 15,-3-3 0 1,2 6 0-16,0 5 0 0,1 4 0 15,6 11 0-15,0 7 0 16,-4-7 0-16,0 0 0 0,0-16 0 16,1-10-4-16,-1-20 1 15,0 0-105-15</inkml:trace>
  <inkml:trace contextRef="#ctx0" brushRef="#br0" timeOffset="30536.51">26074 12909 123 0,'0'0'0'16,"0"0"1"-16,0 0 0 0,0 0 1 16,0 0 1-16,0 0-1 15,0 0 1-15,0 0-1 16,0 0 0-16,-40 0-1 15,7 7 1-15,-9 5-1 16,-1 7 0-16,-2 8 0 16,-7 8 0-16,-7 8-1 15,1-2 1-15,3 5-1 0,-3-9 1 16,3-2-1-16,10-1 1 16,8-2-1-16,9-2 0 15,11-4 0-15,10 3 0 16,10-1 0-16,18-2 0 15,16-1 0-15,13 5 0 16,16-1 0-16,-3-3 0 16,1-5 0-16,-10 9 0 15,-7 8 0-15,-9-15 0 16,-9-2 0-16,-8-2 1 16,-10 1-1-16,-10 3 1 15,-8 2-1-15,-8 5 1 16,-6 3-1-16,-12-1 1 15,-5 2-1-15,-13-4 1 16,-11-4-1-16,-23 5 0 16,-19 0 0-16,10-6 0 15,7-5-1-15,26-12 0 0,23-6-3 16,5-5 0-16,0-1-100 16</inkml:trace>
  <inkml:trace contextRef="#ctx0" brushRef="#br0" timeOffset="30797.49">26169 13447 147 0,'0'0'0'16,"16"8"0"-16,-9 5 0 15,2 6 0-15,-2 10 0 16,-2 8 0-16,-2 7 0 15,1 9 0-15,-4 0 0 16,0 2 0-16,0-9 0 16,0-7-2-16,-4-13 1 15,3-6-6-15,1-20 1 16,5-16-2-16,0-16 1 16,0 0-75-16</inkml:trace>
  <inkml:trace contextRef="#ctx0" brushRef="#br0" timeOffset="30948.26">26258 12724 124 0,'0'0'0'16,"7"4"0"-16,0 10 1 16,3 2-1-16,1 9 0 0,1 7-2 15,2 14 1-15,0 0-87 16</inkml:trace>
  <inkml:trace contextRef="#ctx0" brushRef="#br0" timeOffset="31371.82">26548 13489 130 0,'0'0'0'15,"10"9"1"-15,-8 9 0 0,2 10 0 0,-4 5 1 16,-4 10-1-16,-3 8 1 15,-5 8-1-15,0 3 0 16,-4 5 0-16,-1 9 0 16,-2 7 0-16,3-19 0 15,2-9-1-15,7-23 1 16,6-16-1-16,2-9 1 16,5-11-1-16,2-19 1 15,3-16-1-15,9-19 1 16,10-17-1-16,6-34 0 15,8-29 0-15,-4 7 0 16,2-4 0-16,-4 40 0 16,2 26 0-16,-11 15 0 15,-1 26 0-15,-5 9 0 16,-4 13 0-16,-5 13 0 0,-4 13 0 16,-3 14 0-16,-5 15 0 15,-4 27 0-15,-5 25 0 16,0-12 1-16,-3 1-1 15,4-3 0-15,3-4-1 16,6-5 0-16,4-8-5 16,2-6 1-16,0 0-92 15</inkml:trace>
  <inkml:trace contextRef="#ctx0" brushRef="#br0" timeOffset="32059.31">27090 14908 66 0,'0'0'0'16,"0"0"0"-16,0 0 0 15,0 0-1-15,0 0 1 16,-7-1-2-16,7 1 1 16,-5-9-1-16,1 3 0 15,1-2-38-15</inkml:trace>
  <inkml:trace contextRef="#ctx0" brushRef="#br0" timeOffset="32947.8">27055 14804 66 0,'0'0'0'0,"0"0"1"0,0 0 0 15,0 0 1-15,0 0 0 16,9 3 2-16,-9-3 0 15,0 0 0-15,0 0 0 16,-9-3 0-16,9 3 0 16,0 0-1-16,0 0 1 15,9 3 0-15,-9-3 0 16,0 0 0-16,0 0 0 16,0 0-1-16,3-8 1 15,4-5-1-15,0-3 1 16,0-1-1-16,2-6 0 15,-1-2-1-15,3-7 1 16,3-5-1-16,0-9 0 16,1-6 0-16,4-8 0 15,6-9-1-15,8-14 1 16,3-12-1-16,11-21 1 16,9-11-1-16,-4-2 1 15,0-6-1-15,-3 10 1 0,-3 8-1 16,10 11 0-16,7 8-1 15,-4 13 1-15,0 9-1 16,-2 9 1-16,-1 5-1 16,-11 14 1-16,-5 15-1 15,-2 6 0-15,-2 13 0 16,2 5 0-16,1 9 0 16,-5 9 0-16,-1 10 0 0,-3 6 0 15,-4 9 0-15,-5 7 0 16,-6 6 0-16,-2 5 0 15,-5 6 0-15,-6-5 0 16,-2-1 0-16,-9-8 0 16,-6-4 0-16,-17 15 0 15,-9 11 0-15,-15-2 0 16,-12 1 0-16,-1-8 0 16,-7-8 0-16,-4-8 0 15,-4-7 0-15,8-6 0 16,5-3 0-16,22-6 0 15,16-3 0-15,9-4 0 16,12-1 0-16,3-2 0 16,5-2-1-16,11 0 1 15,7 2 0-15,16 2 0 16,12 1 0-16,6 4 0 16,9 2-1-16,16 8 1 15,7 6 0-15,-10 2 0 16,-4 3 0-16,-12 0 0 0,-8 0 0 15,-16 4 0-15,-14 1 0 16,-13 2 0-16,-10 2 0 16,-10-3 0-16,-13-2-1 15,1-8 1-15,-6-6-1 16,-8-6 0-16,-8-3-1 16,-10-2 1-16,-10-2-4 15,16-9 0-15,6-1-5 16,9-4 0-16,0 0-82 0</inkml:trace>
  <inkml:trace contextRef="#ctx0" brushRef="#br0" timeOffset="33243.44">28570 13935 121 0,'0'0'0'16,"10"14"0"-16,-10-1 0 15,-3 4 0-15,-6 8 0 16,-5 7 0-16,0 3 0 16,0 8 0-16,0 3 1 15,2 7-1-15,2-5 1 0,3-2-1 16,0-7 1-16,3-8-1 15,4-6 0-15,6-7-2 16,4-13 0-16,0 1-84 16</inkml:trace>
  <inkml:trace contextRef="#ctx0" brushRef="#br0" timeOffset="33425.99">28715 13606 151 0,'9'9'0'16,"5"7"0"-16,2 3 1 15,5 8-1-15,1 1 0 16,2 6-8-16,1-1 1 16,-1 1-91-16</inkml:trace>
  <inkml:trace contextRef="#ctx0" brushRef="#br0" timeOffset="35081.87">20702 14915 124 0,'0'0'0'16,"0"0"0"-16,0 0 0 15,-12-1 0-15,0 1 0 16,0 0 0-16,-14 0 0 15,-9 0 0-15,-2 1 0 16,-3 1 0-16,6 0 0 0,-1 2 0 16,-5 3 0-16,-2 1 0 15,-3 3 0-15,-3 3 0 16,-3 4 1-16,-3 3-1 16,6 0 1-16,3 1-1 15,10-1 0-15,5 2 0 16,11-2 1-16,7-1-1 0,5 3 0 15,5 3 0-15,14-1 0 16,11 5 0-16,12-2 1 16,15 1-1-16,7 2 1 15,9 3-1-15,-3 0 1 16,-2 1-1-16,-7-3 1 16,-6 0-1-16,-4-2 1 15,-4 0 0-15,-13 5 0 16,-6 6 0-16,-12 7 0 15,-9 7 0-15,-14-6 0 16,-12-1 0-16,-9-5 1 16,-3-6-1-16,5-11 1 15,4-8-1-15,-6 0 0 16,-2-1 0-16,-6-8 0 16,-11-2-1-16,2-3 0 15,0-2 0-15,7-4 0 16,3-2-4-16,9-8 1 15,0 0-99-15</inkml:trace>
  <inkml:trace contextRef="#ctx0" brushRef="#br0" timeOffset="35311.35">20832 15423 133 0,'6'9'0'0,"4"5"0"0,0 8 0 16,3 9 0 0,-8 7 0-16,-2 13 0 0,-5-3 0 15,-3 7 0-15,0 7 0 16,-2 1-2-16,4-22 0 16,-1-13-6-16,2-10 0 15,-3 0-71-15</inkml:trace>
  <inkml:trace contextRef="#ctx0" brushRef="#br0" timeOffset="35494.51">20909 14609 122 0,'0'0'0'15,"-4"14"0"-15,6-3 1 16,5 1-1-16,0 11 1 15,2 8-1-15,4 7 0 16,7 10-2-16,-3 9 1 16,0 0-86-16</inkml:trace>
  <inkml:trace contextRef="#ctx0" brushRef="#br0" timeOffset="35893.06">21147 15427 104 0,'0'0'0'0,"8"7"0"15,-2-2 1-15,4 2 1 16,-7 9 0-16,-3 6-1 16,-3 1 1-16,-6 5-1 15,6 5 1-15,1 8-1 0,0 2 1 16,2 4-1-16,-5-4 0 16,2 1-1-16,1-14 1 15,0-3-1 1,6-6 0-16,4-7 0 0,8-12 0 15,0-13 0-15,3-13 0 16,0-15 0-16,-4-7 0 16,5-9 0-16,-1 2 0 15,-4-2 0-15,-1 12 1 16,0 8-1-16,-7 10 1 16,-3 11 0-16,1 7 0 15,0 10-1-15,0 10 1 16,2 10 0-16,2 10 0 15,-1 10-1-15,6 5 1 16,2 7-1-16,8 15 0 0,9 15-2 16,-3-10 0-16,1-3-4 15,2-8 1 1,0 0-76-16</inkml:trace>
  <inkml:trace contextRef="#ctx0" brushRef="#br0" timeOffset="36570.18">21751 16947 125 0,'0'-21'0'15,"0"-14"0"-15,0-24 0 16,0-19 0-16,2-8 0 15,1-12 0-15,1-35 0 16,-1-26 0 0,2-4 1-16,1-12-1 0,2 11 0 15,5 4 0-15,9 10 0 16,9 3 0-16,4 16 0 16,10 12 0-16,-1 15 0 15,1 16 0-15,2 20 0 16,-4 22 0-16,-1 14 0 15,-4 18 0-15,0 18 0 16,-3 17 0-16,0 20 0 16,-1 14 0-16,-11 10 0 15,-4 15 0-15,-10-2 0 16,-9 1 0-16,-12 1 0 0,-13 1 0 16,-1-10 0-16,-5-5 0 15,1-13 0-15,-1-9 0 16,-4-11 0-16,-3-10-1 15,7-8 1-15,3-8 0 16,4-2 0-16,3-3-1 16,4 0 1-16,1-2-1 0,7 0 1 15,6 0-1-15,13-4 1 16,6 1 0-16,7-1 0 16,8 2 0-16,-3-1 0 15,5 3 0-15,0 3 0 16,3 4 0-16,-1 7 0 15,-2 6 0-15,-5 5 0 16,-4 3 0-16,-14 2 0 16,-4 2 0-16,-13 3 0 15,-13 6 0-15,-2-6 1 16,-6 1-1-16,-3-4 1 16,-7-4-2-16,-18 4 1 15,-13 1-2-15,4-6 0 16,-2 0-83-16</inkml:trace>
  <inkml:trace contextRef="#ctx0" brushRef="#br0" timeOffset="36896.21">22618 15721 111 0,'0'0'0'0,"0"7"0"15,3 2 0-15,1 1 0 16,-1 6 0-16,-1 7 0 0,-6 2 0 16,-1 9 0-16,-2 3 0 15,-3 3 0-15,5 3 0 16,-4 1 0-16,9 2 1 15,5 4-1-15,2-8 1 16,5-5-1 0,-1-5 0-16,1-9-1 0,3-17 1 15,5-15-2-15,7-25 1 16,1 0-77-16</inkml:trace>
  <inkml:trace contextRef="#ctx0" brushRef="#br0" timeOffset="37069.83">22819 15149 120 0,'0'0'0'15,"-5"11"0"-15,-2-2 1 0,0 3 0 16,4 7 0-16,3 8-1 16,8 1 0-1,6 2-4-15,5-1 1 0,0-1-80 16</inkml:trace>
  <inkml:trace contextRef="#ctx0" brushRef="#br0" timeOffset="37413.54">23528 15489 176 0,'0'0'0'15,"10"10"0"-15,-10-10 0 16,7 13 0-16,2-11 0 16,1-2 0-16,11 0 0 15,9 1-2-15,-1-2 0 16,9-3-11-16,-3-1 0 0,0-1-90 16</inkml:trace>
  <inkml:trace contextRef="#ctx0" brushRef="#br0" timeOffset="37725.8">23198 15945 152 0,'10'2'0'0,"8"4"0"0,4-3 0 15,6 2 0-15,10-1 0 16,6-2 0-16,4-8 1 16,4-6-1-16,21-2 1 15,14-4 0-15,-10 2 0 16,-1-1 0 0,-8 1 0-16,-6 0 0 0,-15 5 0 15,-12 0-1-15,-11 6 1 16,-15 3-1-16,1-1 0 15,-10-3-3-15,2-4 0 16,0-1-109-16</inkml:trace>
  <inkml:trace contextRef="#ctx0" brushRef="#br0" timeOffset="38959.28">24834 15328 90 0,'0'0'0'16,"0"0"1"-16,0 0 0 16,7-2 1-16,-7 2 1 15,14-11 0-15,-4-1 1 0,-3-6-1 16,3-6 0-16,3-8-1 15,-1-2 0-15,2-3-1 16,-6-4 1-16,-1-1-1 16,-3 5 1-16,-3 1-1 15,-2 4 0-15,-3 4 0 0,-1 3 0 16,-2 4-1 0,-2 2 1-16,-3 1-1 0,-17 0 1 15,-13 2-1-15,4 9 0 16,1 9 0-16,-1 5 0 15,3 7 0-15,2 9 0 16,0 7 0-16,7 6 0 16,4 4 0-16,8 1 0 15,5 3 0-15,8 2 0 16,6 4 0-16,10 12 0 16,10 7 0-16,1 2 0 15,3 3 0-15,-1-5 0 16,-2-2 0-16,-3 9 0 15,-8 4 0-15,-6 5 0 16,-4 5 0-16,-7 6 0 16,-4 5 0-16,-7 1 0 15,-2 6 0-15,-10-9 0 16,-8-5 0-16,-5-16 0 16,-5-13 0-16,3-13 0 15,0-13-1-15,7-18 0 16,7-14-4-16,-25-34 0 0,1 1-76 15</inkml:trace>
  <inkml:trace contextRef="#ctx0" brushRef="#br0" timeOffset="39171.74">24262 15554 118 0,'7'2'0'0,"6"0"0"0,6 1 0 15,5 4 0-15,5 1 1 16,4-1-1-16,9 1 1 16,5 1-1-16,5 0 0 15,5 2-1-15,8-2 0 16,8 1-4-16,-4-6 0 16,1-4-71-16</inkml:trace>
  <inkml:trace contextRef="#ctx0" brushRef="#br0" timeOffset="40021.71">25195 15554 108 0,'0'0'0'0,"-7"11"0"16,4 0 0-16,-1 3 0 15,-1 7 0-15,-2 7 0 16,0 4 0-16,2 7 0 16,0 4 1-16,-1 6 0 15,5-3 0-15,2-2 0 16,3-6 1-16,-1-12-1 16,4-5 1-16,2-7-1 0,7-8 1 15,6-8-1 1,-3-12 0-16,0-11 0 0,1-14 0 15,0-12 0 1,-2-4 0-16,-1-3 0 0,-1 6 0 16,-2 6 0-16,-2 13 0 15,-7 8 0-15,0 5 0 16,0 10-1-16,-5 10 1 16,0 0-1-16,0 17 1 15,0 14-1-15,0 2 1 16,4 10-1-16,-4-3 1 15,3 3-1-15,1-4 1 16,-1-2-1-16,-1-11 0 16,-2-6 0-16,2-8 0 15,3-6 0-15,-5-6 0 16,12-11 0-16,0-5 0 16,6-9 0-16,1-7 0 15,2-8 0-15,-2-3 0 16,3-1 0-16,-6 7 0 0,0 5 0 15,-3 7 0-15,0 9 0 16,-6 7 0 0,-2 8 0-16,0 9 0 0,-2 10 0 15,3 11 0-15,-1 11 0 16,0-3 0-16,-1 2 0 16,-3-7 0-16,1-4 0 15,2-8 0-15,-1-9 0 16,9-8 0-16,7-5 0 0,4-10 0 15,3-8 0-15,-5-8 0 16,-4-13 0-16,0 6 0 16,1 0 0-16,-3 6 0 15,-1 6 0-15,-3 9 0 16,-3 2 0-16,-1 8 0 16,-1 10 0-16,-3 13 0 15,1 13 0-15,-1 3 0 16,1 6 0-16,-1-2 0 15,2 0 0-15,4-7 0 16,5-4-1-16,5-12 1 16,3-7-3-16,4-14 0 15,2-13-6-15,2-10 1 16,-1-1-71-16</inkml:trace>
  <inkml:trace contextRef="#ctx0" brushRef="#br0" timeOffset="40303.68">26230 15485 105 0,'0'0'0'0,"0"0"0"16,0 0 1-16,-5 9 0 16,0-2 0-16,-7 4 0 15,-1-1 0-15,0 1 0 16,-3 3 0-16,-3 2 0 16,0 4 0-16,-2 3 0 15,3 7 0-15,3 5 0 16,3 1 0-16,3 1 0 15,4-2 1-15,5-1-1 0,2-1 0 16,6 1 0-16,3-9 0 16,6-4-1-16,6-10 1 15,3-10-1-15,1-6 0 16,5-9 0-16,-1-9 0 16,4-11-2-16,-2-5 1 15,0 2-88-15</inkml:trace>
  <inkml:trace contextRef="#ctx0" brushRef="#br0" timeOffset="40525.58">26451 15512 127 0,'0'0'0'15,"8"10"0"-15,6-4 0 16,5-1 0-16,6-3 1 15,3-2-1-15,1-5 0 16,4-4 0-16,4-9 0 16,2-5-1-16,3-5 1 0,3-4-4 15,-5-2 1-15,0 1-83 16</inkml:trace>
  <inkml:trace contextRef="#ctx0" brushRef="#br0" timeOffset="40738.39">26694 15261 119 0,'0'19'0'0,"-2"13"0"16,-1 12 0-16,-1 13 0 0,-3 17 0 16,0 18 0-16,-3-9 0 15,-1-1 0-15,8-10 0 16,-2-6 0-16,5-24 0 15,2-19-3-15,3-12 1 16,3-13-3-16,6-16 0 16,0 1-68-16</inkml:trace>
  <inkml:trace contextRef="#ctx0" brushRef="#br0" timeOffset="40903.57">27048 15526 108 0,'0'16'0'0,"0"12"0"16,-3 11 0 0,-1 5-1-16,-1-5 1 0,0 0-4 15,0-10 0-15,-1-1-66 16</inkml:trace>
  <inkml:trace contextRef="#ctx0" brushRef="#br0" timeOffset="41064.03">27109 15183 113 0,'2'14'0'0,"3"9"-2"0,-3 3 0 16,-1 6-8-16,3-2 1 15,1 0-53-15</inkml:trace>
  <inkml:trace contextRef="#ctx0" brushRef="#br0" timeOffset="41837.8">27236 15604 94 0,'5'5'0'16,"7"2"1"-16,-3 7 0 15,1 8 0-15,-1 6 1 16,0 7-1-16,-1 3 1 15,1-3-1-15,0-1 1 16,1-4-1-16,-1-6 0 16,1-2 0-16,4-17 0 0,2-12 0 15,3-11 0-15,5-10 0 16,-3-11 0-16,0-12-1 16,-6-1 1-16,-2-1-1 15,-5 2 1-15,-3 1-1 16,-5 11 1-16,0 8-1 15,-8 2 0-15,-4 8 0 16,-14 5 0-16,-9 9 0 0,2 7 0 16,0 11 0-16,3 5 0 15,-1 7 0-15,10 3 0 16,6 6 0-16,6-2 0 16,9 2 0-16,7-2 0 15,8 2 0-15,5-7 0 16,9-4 0-16,4-9 0 15,4-5 0-15,-1-8 0 16,1-8 0-16,-3-4 0 16,1-4 0-16,0 1 0 15,-2-2 0-15,-2 6 0 16,-1 3 0-16,-6 5 0 16,-3 4 0-16,-4 4 1 15,-1 5-1-15,-8 14 1 16,-2 10-1-16,-3 8 1 15,-3 7-1-15,2 7 1 16,-2 8-1-16,2-24 1 16,1-12-1-16,7-11 0 0,4-9 0 15,5-11 0-15,1-10 0 16,4-9 0-16,2-9 0 16,3-10 0-16,3-11 0 15,-3 3 0-15,2-1 0 16,-5 8 0-16,-3 6 0 15,-4 11 0-15,-3 6 0 0,-1 11 0 16,-1 11 0 0,0 16 1-16,2 12-1 0,-1 7 1 15,3 11 0-15,3 3 0 16,1 7 0-16,1-11 1 16,-1-7-1-16,-4-15 0 15,-3-11-1-15,6-5 0 16,5-7-3-16,2-16 1 15,2-1-88-15</inkml:trace>
  <inkml:trace contextRef="#ctx0" brushRef="#br0" timeOffset="43050.15">28915 15604 79 0,'0'0'0'0,"0"0"0"0,0 0 0 16,-5-7 1-16,5 7 0 15,0 0 1-15,0 0 0 16,-14-2 1-16,7 6 0 15,2 1 0-15,1 13 0 16,1 8 0-16,-2 4 0 16,0 4-1-16,6-2 0 15,8 1-1-15,3-6 1 16,4-6-1 0,3-10 1-16,5-6-1 0,7-12 0 15,8-5 0-15,-3-13 0 16,1-11-1-16,-6-3 1 15,-5-5-1-15,-5-2 0 16,-6-2 0-16,-4 6 0 0,-8 3 0 16,-3 9 0-1,-5 5 0-15,-9 7 0 0,-5 8 0 16,0 15 0-16,-4 15 0 16,3 1 0-16,-3 7 0 15,9-1 0-15,7 1 0 16,9-3 0-16,7 0 0 15,6-9 0-15,8-4 0 16,5-9 1-16,6-8 0 0,8-7 0 16,7-8 0-1,20-22 0-15,16-17 0 0,-7-13 1 16,2-13-1-16,-7 3 1 16,-2 1-1-1,-10-4 1-15,-9 0-1 0,-10 6 0 16,-9 4 0-16,-7 15 0 15,-5 10-1-15,-9 12 1 16,-9 11-1-16,-4 9 1 16,-6 9-1-16,-2 4 1 15,-7 5-1-15,-1 5 1 16,-4 10-1-16,-5 8 1 16,-3 10-1-16,1 11 0 15,2 11 0-15,7 21 1 16,5 20-1-16,-14 3 1 15,-8 11-1-15,6-4 1 16,4 4-1-16,10-6 1 16,9-1-1-16,4-1 1 15,6 1-1-15,-1 2 1 0,2-5-1 16,-6 0 1-16,-2-3-1 16,1-16 0-16,1-10 0 15,-5-13 0-15,-3-10 0 16,-8-5 0-16,-4-8 0 15,-6-10 0-15,-3-11 0 16,10-7 0-16,5-7 0 16,-3-10 0-16,0-10 0 15,-12-17 0-15,-6-14 0 0,10 6 0 16,1-1 0 0,5-10 0-16,3-8 0 0,13 4 0 15,9-2 0-15,10 7 0 16,10 4 0-16,11 5 0 15,11 7 0-15,27-9 0 16,21-3 0-16,0 6 1 16,8 5-1-16,-1 2 0 15,0 7 0-15,-9 4 0 16,-5 6-2-16,-14-2 0 16,-11-2-1-16,-13-2 0 15,0 1-97-15</inkml:trace>
  <inkml:trace contextRef="#ctx0" brushRef="#br0" timeOffset="51359.06">25588 4967 81 0,'0'0'0'16,"0"0"0"-16,0 0 0 16,0 0 0-16,0 0 0 15,-21-24 0-15,12 10 1 16,-5-2 0-16,0 3 0 15,0 1 1-15,-5-1 0 16,-2 5 1-16,1-5 0 16,0 4 0-16,0 0 1 15,-1 1-1-15,2-1 1 16,0 2-2-16,-1-2 1 16,0 0-1-16,-3 5 0 0,-3-3-1 15,-4 2 1-15,-1 2-1 16,-2 1 0-16,-2 2 0 15,-4 0 0-15,-3 0-1 16,7 0 1-16,6 0-1 16,1 5 1-16,5-1-1 0,-3-3 1 15,2 1-1-15,-4 0 1 16,-5 1-1-16,4 1 1 16,1-4-1-16,-3 2 1 15,-2-2-1-15,-2 3 0 16,-2-3 0-16,4 4 0 15,4-2 0-15,-1 1 0 16,1 1 0-16,-1-1 0 16,-1 3 0-16,-4-3 1 15,-1 1-1-15,3-3 0 16,1 3 0-16,-2-4 0 16,-4 0 0-16,-2-4 0 15,0 3 0-15,0 1 0 16,7 0 0-16,-2-4 1 15,0 1-1-15,4-1 1 16,0 2-1-16,-1-5 1 16,-1 2-1-16,0 1 1 15,0-5-1-15,-3 4 1 16,0 2-1-16,-1-6 1 16,2 2-1-16,4-2 1 0,3 4-1 15,0 1 1-15,2-3-1 16,2 2 1-16,0 1-1 15,3 1 1-15,0 1-1 16,-5-2 1-16,-3 1-1 16,1 1 1-16,0-2-1 15,2 1 1-15,-5-1-1 16,1 3 1-16,-1-3-1 16,1 4 0-16,3-4 0 0,2 3 1 15,6 1-1-15,-2-2 0 16,0 2 0-16,-10 0 0 15,-5 0 0-15,3 0 0 16,1-2 0-16,-1 2 0 16,2 0 0-16,-7 0 0 15,-5 2 0-15,8 0 1 16,4 3-1-16,3-1 0 16,3 1 0-16,-1-2 0 15,2 6 0-15,3-5 0 16,2 1 0-16,-3 2 0 15,-1 4 0-15,-3-1 0 16,-2 3 0-16,4-3 0 16,0 1 0-16,4-2 0 15,3-4 0-15,1 2 0 16,4 2 0-16,-2-4 0 16,-1 2 0-16,1 2 0 15,2-5 0-15,0 1 0 0,-2 2 0 16,1 2 0-16,1 0 0 15,0 3 0-15,-5 6 0 16,3-2 0-16,2 2 0 16,1-2 0-16,1 1 0 15,1-1 0-15,-5-2 0 16,-3 6 0-16,-2-2 0 16,0-3 0-16,-4 3 0 0,-3-2 0 15,2-2 0-15,-4 2 0 16,-3 2 0-16,1-2 0 15,-3-2 0-15,0 5 0 16,0-1 0-16,5-2 0 16,4 2 0-16,0-1 0 15,3 5 0-15,2-3 0 16,3-1 0-16,-13 7 0 16,-4 8 0-16,7-8 0 15,-4 2 0-15,2 1 0 16,-5-3 0-16,6-2 0 15,-1-4 0-15,-3 4 0 16,-4 2 0-16,7-7 0 16,2 1 0-16,3 6 0 15,-1 5 0-15,5-3 0 16,2-3 0-16,-6 13 0 16,-1 6 0-16,1-9 0 15,4-4 0-15,0 3 0 0,0 1 0 16,-2 0 0-16,-2 3 0 15,-6 2 0-15,-8 1 0 16,4 3 0-16,0-4 0 16,4 7 0-16,-1 3 0 15,6-8 0-15,-2-4 0 16,3-5 0-16,4-5 0 16,2 1 0-16,1 2 0 15,4-7 0-15,3 2 0 16,1 0 0-16,-1-1 0 0,0-2 1 15,2-1-1-15,1-3 0 16,-3 3 0-16,4-2 1 16,3 2-1-16,-2-3 0 15,3-2 0-15,-3 2 0 16,1 3 0-16,-1 7 1 16,-3 2-1-16,2-5 0 15,0-4 0-15,-4 2 0 16,1 0 0-16,-5 0 0 15,-2 0 0-15,1 8 1 16,-5-1-1-16,7-4 0 16,-2 3 0-16,2-3 0 15,3-1 0-15,-7 5 0 16,1 2 0-16,2-2 0 16,3-5 0-16,-2-4 0 15,5 4 0-15,-2-4 0 0,4 0 0 16,0 0 0-16,1-6 0 15,1 4 0-15,-1-3 0 16,1 2 0-16,1-1 0 16,-1 3 0-16,-4 1 0 15,2 0 0-15,1 0 0 16,1 1 0-16,-3-5 0 16,-1 8 0-16,-3 5 0 15,3-5 0-15,2 0 0 0,-6 7 0 16,1 5-2-1,0-5 1-15,-1-2-6 0,-1-4 1 16,0 3-90-16</inkml:trace>
  <inkml:trace contextRef="#ctx0" brushRef="#br0" timeOffset="71413.45">25845 16395 111 0,'0'0'0'0,"0"0"0"0,0 0 1 15,0 0 0-15,0 0 0 16,31 53 0-16,-10-5 1 16,5 14 0-16,7 30 0 15,8 23 0-15,-4 5 0 16,1 11-1-1,-5-5 1-15,-2 1-1 0,-1-6 1 16,-6-3-1-16,-1-20 0 16,-4-17-1-16,-2-24 0 15,-1-24-1-15,-4-19 1 16,0-21-3-16,-8-37 0 16,1 0-87-16</inkml:trace>
  <inkml:trace contextRef="#ctx0" brushRef="#br0" timeOffset="71725.35">26265 16430 123 0,'0'0'0'0,"0"11"0"16,0-11 1-16,0 0 0 15,0 0 0-15,0 0 0 16,0 12 1-16,-2 8-1 15,-3 13 1-15,-2 12-1 16,-5 6 1-16,-2 7-1 16,-17 17 1-16,-13 13-1 15,-6-3 1 1,-9 4-1-16,2-8 0 0,-1-5 0 0,6-7 1 16,5-7-1-16,-3-10 0 15,3-8-1-15,-2-5 1 16,1-4-1-16,10-7 0 15,6-5-2-15,15-10 1 16,0-1-105-16</inkml:trace>
  <inkml:trace contextRef="#ctx0" brushRef="#br0" timeOffset="72102.64">26687 17087 109 0,'0'0'0'0,"-4"16"0"15,-1-4 0-15,0 2 0 0,-4 6 1 16,-1 5 0 0,-2 7 1-16,-2 6-1 0,3 3 1 15,6 3-1-15,5 20 1 16,4 12-1-16,1-12 1 16,4-4-1-16,3-12 0 31,5-7-1-31,2-18 1 0,4-15-1 0,-2-16 0 15,0-19-2-15,-1-17 1 16,1 0-87-16</inkml:trace>
  <inkml:trace contextRef="#ctx0" brushRef="#br0" timeOffset="72280.42">26758 16722 132 0,'0'0'0'16,"16"11"0"-16,5 0 1 0,8 5-1 16,9 1 0-16,11 3-5 15,0-17 0-15,-1 1-83 16</inkml:trace>
  <inkml:trace contextRef="#ctx0" brushRef="#br0" timeOffset="78135.47">20758 17404 75 0,'0'0'0'0,"0"0"1"16,0 0 1-16,0 0 3 15,0 0 0-15,0 0 1 16,0 0 0-16,0 0 0 16,0 0 0-16,0 0-1 15,0 0 0-15,0 0-2 16,0 0 1-16,-26 7-2 15,7 7 0-15,-4 7-1 16,-8 9 0-16,-2 11-1 16,-2 7 0-16,0 8-3 15,-8 17 1-15,-4 0-92 0</inkml:trace>
  <inkml:trace contextRef="#ctx0" brushRef="#br0" timeOffset="78722.42">20876 18305 97 0,'0'0'0'0,"0"0"0"16,10 14 0-16,-5-4 0 16,2 5 0-16,0-1 0 15,-2 3-1-15,6-1 0 16,-1 2-2-16,4-4 1 15,0 0-62-15</inkml:trace>
  <inkml:trace contextRef="#ctx0" brushRef="#br0" timeOffset="79200.92">19971 18321 127 0,'0'0'0'0,"-5"15"0"16,-6 10 0-16,1 2 0 0,-2 5 0 15,-7 1 0-15,-6 4 0 16,1 9 0-16,1 8 0 16,8-8 0-16,4-2-4 15,-3-12 1-15,2-1-83 16</inkml:trace>
  <inkml:trace contextRef="#ctx0" brushRef="#br0" timeOffset="79969.61">21374 17641 123 0,'0'0'0'0,"0"0"0"15,0 7 0-15,-2 5 0 16,2 10 0-16,0 8 0 16,-1 5 1-16,1 8-1 0,-7 10 1 15,-2 10-1-15,-1 17 1 16,1 14-1-16,-7-18 1 16,2-7-1-16,2-20 1 15,2-13-1-15,5-13 0 16,5-14 0-16,0-9 0 15,0 0 0-15,0-29 0 16,0-17 0-16,3-10 0 16,2-13-1-16,6 0 1 15,1-4-1-15,4-6 1 16,4-5-1-16,12-11 1 16,8-11 0-16,1 28 0 15,-1 14 0-15,-5 23 0 16,-2 20 0-16,-5 5 0 15,-2 11 0-15,-4 7 0 16,-1 6 0-16,-2 17 0 16,0 12 0-16,4 16 0 15,0 15 0-15,-6 3 0 0,-3 5 0 16,-9 2 0-16,-1 1 0 16,-1-6 0-16,1-4 0 15,-8-6 0-15,1-4-1 16,-6-11 1-16,-5-11-4 15,-2-9 0-15,1 0-79 16</inkml:trace>
  <inkml:trace contextRef="#ctx0" brushRef="#br0" timeOffset="80152.97">21324 18271 98 0,'0'0'0'0,"14"-11"0"15,8-5 0-15,11-5 0 16,14-7 0-16,-2 0 0 16,7-3-1-16,2 1 1 15,4 0-2-15,9-10 1 16,1-1-66-16</inkml:trace>
  <inkml:trace contextRef="#ctx0" brushRef="#br0" timeOffset="80879.97">22045 18066 92 0,'3'10'0'0,"4"10"0"15,-2 8 0-15,0 7 0 16,2 3 0-16,4 4 0 0,-1 8 0 16,2 8 0-16,-8-12 0 15,-4-5 0-15,-2-16 0 16,0-11 0-16,1-4 0 15,1-6 0-15,0-4 0 16,-2-7 0-16,2-13 0 16,3-12 0-16,4-6 0 15,4-8 0 1,3-8 0-16,1-4 0 0,1 7 0 16,0 3 0-16,1 9 0 15,0 5-1-15,9 8 1 16,0 6 0-16,6 4 0 15,1 8 0-15,1 0 0 16,1 5 0-16,-2-2 0 16,0 1 0-16,-5-3 1 15,0 0 0-15,-7-4 0 16,-1-1 0-16,-1 0 0 16,-1-3 0-16,-4 3 0 0,-9 0 0 15,-2-1 0-15,-4 3 0 16,-1-1 0-16,-3 2-1 15,-2 0 1-15,-2 0-1 16,-10 6 0-16,-14 1 0 16,3 7 0-16,1 4 0 15,-1 9 0-15,3 7 0 0,-1 8 0 16,2 8 0-16,5 5 1 16,4 5-1-16,4 11 1 15,3 7-1-15,10-12 1 16,10-4-1-1,3-9 1-15,7-5-1 0,8-9 0 16,5-8 0-16,0-8 0 16,5-5-3-16,-10-9 1 15,2 0-71-15</inkml:trace>
  <inkml:trace contextRef="#ctx0" brushRef="#br0" timeOffset="81413.8">22908 18101 84 0,'0'0'0'16,"0"0"0"-16,0 0 0 16,10 4 0-16,-10-4 0 15,0 0 0-15,0 0 1 0,0 0 0 16,0 0 0-16,-10-2 0 15,5 2 1-15,-6 2-1 16,-3-1 0-16,-5 1 0 16,0 0 0-16,-2-2 0 15,4 2 0-15,-1-1-1 16,3 3 1-16,-1 3-1 16,4 4 1-16,-2 3-1 0,4 7 0 15,3 6 0-15,3-1 0 16,4 1 0-16,0-4 0 15,2-2 0-15,2-3 0 16,2-2 0-16,7-6 0 16,2-4 0-16,4-6 1 15,6-4-1-15,-1-5 1 16,0-3-1-16,2-8 1 16,-3-3-1-16,-7 2 1 15,-6-2-1-15,-1 4 1 16,-8 1-1-16,6 4 1 15,4 3 0-15,-4 2 0 16,-2 2 0-16,-5 7 0 16,10 20-1-16,-1-3 1 15,1 6-1-15,8 2 0 16,3 2-1-16,-1-3 0 16,3 1-76-16</inkml:trace>
  <inkml:trace contextRef="#ctx0" brushRef="#br0" timeOffset="82384.07">23938 17837 88 0,'0'0'0'0,"8"0"0"0,-1-3 0 16,4-4 0-16,-3-2 1 15,3-2-1-15,1-1 1 16,0-4 0-16,-1-4 1 16,-1-3-1-16,-3-1 1 15,0-5-1-15,-2-1 0 16,-1-2 0-16,-3 1 0 16,1-3-1-16,-2 6 1 15,-2 3-1-15,1 4 1 16,-1 5-1-16,0 2 1 15,0 5-1-15,-5-2 0 16,2 2 0-16,-2-1 0 16,-5 1 0-16,-5 3 0 15,-8 5 0-15,1 10 0 16,-2 8 0-16,3 8 0 16,1 9 0-16,5 5 0 15,6 8 0-15,-1 3 0 0,5 5 0 16,7 12 1-16,7 11-1 15,5-6 1-15,7 1 0 16,-1-8 0-16,2-4-1 16,-2-5 1-16,-3-1-1 15,3-5 1-15,1-4-1 16,-2 3 1-16,-1 3-1 16,-6-5 1-16,-1-1-1 0,-7-1 1 15,-4-1-1-15,-3-5 1 16,-4-2-1-16,-1-5 1 15,-3-4-1-15,-6-8 0 16,-10-6-2-16,-6-4 1 16,-8-1-2-16,-8-5 1 15,1-1-74-15</inkml:trace>
  <inkml:trace contextRef="#ctx0" brushRef="#br0" timeOffset="82583.55">23472 18313 93 0,'0'0'0'0,"19"-12"0"15,9-9 1-15,9 1 0 16,9-3 0-16,1 0 1 16,2 0-1-16,0 4 1 15,-1 1-2-15,-3 4 0 16,-1 2-2-16,-6-1 0 15,0 1-67-15</inkml:trace>
  <inkml:trace contextRef="#ctx0" brushRef="#br0" timeOffset="83435.86">24235 18027 81 0,'0'0'0'0,"3"12"0"0,-3-3 0 16,2 3 0-16,-2 4 0 16,-2 4 1-16,2 5 0 15,-3 5 0-15,3-2 1 16,3 0 0-16,2-5 0 15,4-2-1-15,-2-5 1 16,-2-1 0-16,0-7 0 16,2-4-1-16,-1-4 1 15,0-4-1-15,7-6 0 16,1-4 0-16,-2-9 0 16,2-9-1-16,-4 2 1 15,0-4-1-15,-1 4 1 0,2 3-1 16,-5 4 1-16,1 6-1 15,0 3 0-15,0 3 0 16,-7 11 0-16,11-5 0 16,-3 12 0-16,3 5 0 15,-1 6 0-15,2 5 0 16,1 5 1-16,-3 6-1 16,0-6 1-16,-1 0-1 15,0-6 0-15,-2-5 0 0,-2-4 0 16,-2-4 0-16,-3-9 0 15,6 8-1-15,-6-8 0 16,0 0-1-16,0 0 1 16,3-14-1-16,-1 2 1 15,0-6-1-15,1-3 0 16,-3-2 0-16,4-2 0 16,2 0 0-16,3 6 1 15,0 3-1-15,0 5 1 16,1 4 0-16,-1 2 1 15,-2 3 0-15,3 6 0 16,2 5 0-16,2-1 1 16,0 1-1-16,-4-3 1 15,1-1-1-15,-3-2 1 16,-6 1-1-16,7-2 1 16,3-2-1-16,0 0 1 15,-1-2 0-15,1-7 0 16,3-5 0-16,-4-2 0 15,1-3-1-15,0 3 1 16,-3 1-1-16,-4 5 1 0,0 3-1 16,-5 7 0-16,5-4 0 15,2 11 0-15,4 6 0 16,1 6 0-16,-2 6 0 16,3 2 0-16,0 4-1 15,0-4 0-15,-1-1-67 16</inkml:trace>
  <inkml:trace contextRef="#ctx0" brushRef="#br0" timeOffset="83735.97">25122 17921 67 0,'0'0'0'15,"-7"15"-1"-15,0-4 1 16,0 3 0-16,-1 2 0 16,-1 2 0-16,-2 0 0 15,-1 1 0-15,2 2 0 16,1 4 1-16,2 0 0 16,4 1 0-16,3 3 1 15,5-1-1-15,2-1 1 16,2-1-1-16,3-5 1 15,2-1-2-15,3-6 0 16,4-2-1-16,1-6 0 0,1-1-52 16</inkml:trace>
  <inkml:trace contextRef="#ctx0" brushRef="#br0" timeOffset="83941.82">25251 18060 82 0,'0'0'0'0,"7"13"0"0,1-4 0 15,4-1 0-15,4-2 0 16,5-1 0-16,0-5 0 16,5-3-1-16,-4-5 1 15,3 1-57-15</inkml:trace>
  <inkml:trace contextRef="#ctx0" brushRef="#br0" timeOffset="84137.87">25383 17963 86 0,'1'12'0'15,"5"11"0"-15,-1 6 0 0,0 4 0 16,0 5 0-16,0 4 0 16,1 4 0-16,-3 5-2 15,-1-19 0-15,0 0-56 16</inkml:trace>
  <inkml:trace contextRef="#ctx0" brushRef="#br0" timeOffset="84347.12">25720 18096 90 0,'5'14'0'16,"3"9"0"-16,1 5 0 15,0 6-3-15,-4-2 1 16,-3 1-4-16,-2-6 1 15,0-1-46-15</inkml:trace>
  <inkml:trace contextRef="#ctx0" brushRef="#br0" timeOffset="84505.17">25720 17788 61 0,'5'10'0'16,"2"6"-1"-16,0 4 1 16,1 5-2-16,1 5 1 0,0 0-38 15</inkml:trace>
  <inkml:trace contextRef="#ctx0" brushRef="#br0" timeOffset="84847.04">26006 18264 61 0,'0'0'0'0,"5"10"0"0,-1-2 1 15,-1 2 0-15,2-1 1 16,1-2 0-16,-1 0 0 16,2-1 0-16,2-3 0 15,1-1 0-15,2-6 1 16,2-1-1-16,-2-7 0 15,2-4-1-15,-7-2 1 16,-2 0-1-16,-1-1 0 16,-4-2 0-16,-2-1 0 15,-2 3 0-15,-2 1 0 16,-5 0 0-16,1 6 0 16,-1 3 0-16,1 4 0 15,1 3-1-15,2 4 1 16,-3 1-1-16,5 5 0 15,1 2-2-15,4 3 1 16,0-1-65-16</inkml:trace>
  <inkml:trace contextRef="#ctx0" brushRef="#br0" timeOffset="85236.39">26329 18174 85 0,'7'8'0'0,"4"7"0"16,-3 2 0-16,3 5 0 0,-4-3 0 15,-2 2 0-15,0-3 0 16,-2 0 0-16,3-4 0 16,-1-4 0-16,2-2 0 15,5-5 0-15,-2-3 0 16,4-3 0-16,2-5 0 15,3-4 0-15,0-2 0 16,2-2 0-16,0-2 0 16,1 1 0-16,-1-1 1 15,0-2 0-15,0 6 0 16,0 4 0-16,0 6 1 16,-1 8-1-16,3 3 1 15,1 7-1-15,4 4 0 16,3 3 0-16,4 2 0 15,2 3-1-15,6 6 0 16,7 7-1-16,-3-25 0 16,0 0-67-16</inkml:trace>
  <inkml:trace contextRef="#ctx0" brushRef="#br0" timeOffset="86692.62">27818 18136 104 0,'0'0'0'0,"0"9"0"16,0-9 1-16,0 0 0 15,0 0 1-15,-7 13 0 16,-2-6 0-16,-1 2-1 16,-3-1 1-16,-2 3-1 15,-3 3 1-15,-1 4-1 0,2 5 0 16,0 3 0-16,3 8 0 16,1 7-1-1,7-6 1-15,4 1-1 0,7-6 1 16,2-4-1-16,9-6 0 15,4-6 0-15,3-9 0 16,5-8 0-16,-4-8 0 16,2-5 0-16,-5-5 0 15,-4-6 0-15,-3 3 0 16,-7-3 0-16,-2 4 0 16,-1 4 0-16,-2 3 0 15,-2 1 0-15,-2 5 0 16,0 5 0-16,2 5 0 15,0 0 0-15,0 0 0 16,0 0 0-16,0 0 0 16,-7-4-1-16,7 4 1 15,9-2-1-15,5-3 1 16,5-2-1-16,3-14 1 0,6-10-1 16,3-9 1-1,6-10-1-15,3-6 1 0,3-6-1 16,6-16 1-16,7-14-1 15,-10 3 0-15,-2-1 0 16,-13 7 1-16,-10 5-1 16,-9 27 1-16,-8 17-1 0,1 7 1 15,0 12 0-15,-3 2 0 16,-1 8 0-16,-7 5 0 16,-7 7 0-16,1 4 0 15,-2 6 0-15,0 10 0 16,-1 6 0-16,1 5 0 15,3 4 0-15,-1 6 0 16,2 7 0-16,-2 12 0 16,0 9 0-16,5 0 0 15,0 2 0-15,1-4 0 16,5 1 0-16,-1-12 1 16,0-4-1-16,1-8 1 15,1-5-1-15,-2-3 0 16,0-3 0-16,-3-1 1 15,0-3-1-15,-2-8 0 16,0-3 0-16,-2-8 1 16,0-4-1-16,1 1 1 15,-1 0-1-15,2-1 1 0,-5-1-1 16,1 0 1-16,1-1-1 16,0 0 1-16,-1 1-1 15,1-1 1-15,-2-3-1 16,-1-1 0-16,-4 1 0 15,1-5 0-15,3 1 0 16,-5-4 0-16,-3 0 0 0,-1-2 0 16,-4 0 0-16,5-5 0 15,4-2 0-15,3-10 0 16,5-8-1-16,7-5 1 16,2-5-1-1,7-5 1-15,11-6-1 0,2 5 1 16,8 4-1-16,2-1 1 15,1-3 0-15,9 4 0 16,9 2 0-16,15 0 0 16,12 2 0-16,-8 10 0 15,-4 9 0-15,-13 5 0 16,-8 10 0-16,-17 1 0 16,-9 3 0-16,-3 1 0 15,-5-1-2-15,-9-3 0 16,0 0-80-16</inkml:trace>
  <inkml:trace contextRef="#ctx0" brushRef="#br0" timeOffset="87747.21">29144 17689 142 0,'4'16'0'0,"1"10"0"15,11 13 1-15,8 14 0 16,2 14 0-16,5 15 0 16,-1-1 1-16,-1 6-1 15,-4-11 1-15,-6-7-2 16,-4-3 1-16,-1-4-1 0,0-15 0 15,0-8-1-15,0-12 0 16,0-9-4-16,-2-26 1 16,2 1-97-16</inkml:trace>
  <inkml:trace contextRef="#ctx0" brushRef="#br0" timeOffset="88013.74">29629 17423 121 0,'0'0'0'16,"-9"4"0"-16,9-4 0 15,0 9 0-15,2-2 1 16,3 3 0-16,-10 12 1 16,-5 8-1-16,-11 5 1 15,-9 6-1-15,-3 7 1 16,-3 5-1-16,-9 16 1 0,-6 10-2 15,3-8 1 1,-3-2-1-16,10-14 0 0,2-9-1 16,8-9 0-16,5-9-3 15,12-12 1-15,0 0-87 16</inkml:trace>
  <inkml:trace contextRef="#ctx0" brushRef="#br0" timeOffset="88337.21">30015 17935 107 0,'-4'10'0'16,"1"6"0"-16,-4 7 0 16,-2 6 0-16,-5 6 1 15,-2 6-1-15,3 3 1 16,0 4-1-16,3 5 0 16,1 3 0-16,4-10 0 15,2-5-2-15,8-20 0 0,9-14-3 16,5-14 0-16,0 0-62 15</inkml:trace>
  <inkml:trace contextRef="#ctx0" brushRef="#br0" timeOffset="88513.96">30089 17678 113 0,'4'11'0'15,"3"5"0"-15,8 0 0 16,8 3-4-16,-1 0 1 16,3 1-6-16,4-4 1 15,1 0-53-15</inkml:trace>
  <inkml:trace contextRef="#ctx0" brushRef="#br0" timeOffset="89337.15">31229 17282 123 0,'0'8'0'16,"0"7"0"-16,1 1 0 15,1 1 0-15,-2 10 1 16,-2 6 0-16,-3 12 0 16,-2 10 0-16,-5 21 1 15,-5 17-1-15,-1-1 1 16,1 8-1-16,1-8 0 15,1-2-1-15,2-5 1 16,5-4-1-16,1-8 1 16,2-9-1-16,-1-15 1 15,1-10-1-15,2-11 1 16,1-12-1-16,4-5 0 16,3-8 0-16,-5-3 0 0,-2-12 0 15,0-11 0 1,-1-11 0-16,-2-5 0 15,0-5 0-15,-2-7 0 0,-2-6 0 16,0 8 0-16,-1 4 0 16,-1 8 0-16,1 7 0 15,0 5 0-15,1 8 0 16,-21-8 0-16,-13-3 0 16,6 6 0-16,3 6 0 15,4 13 0-15,6 8 0 16,3 6 0-16,5 5 0 15,6 1 0-15,3 5 0 0,4-1 0 16,4 4 0-16,3-4 0 16,4 0 0-16,6-3 0 15,4-4 0-15,8-5 0 16,7-4 0-16,7-12 0 16,5-7 0-16,12-25 0 15,11-18-1-15,-6-3 1 16,1-9-2-16,-4-2 0 15,0 1-94-15</inkml:trace>
  <inkml:trace contextRef="#ctx0" brushRef="#br0" timeOffset="90013.93">31769 18025 96 0,'-9'27'0'0,"-5"17"0"0,-2 9 1 16,-1 14 0-16,1 4 1 15,1 7-1-15,4-16 0 16,4-9 0-16,1-13 0 15,0-9 0-15,1-12 0 16,2-8 0 0,1-4 0-16,4-7 0 0,-2 0 0 15,7-18 0-15,3-14 0 16,4-14 0-16,5-9 0 16,5-12 0-16,11-25 0 15,10-21-1-15,-5 15 1 16,-2 3-1-16,1-2 1 15,-1 1-1-15,-3 18 1 16,-1 13-1-16,-1 17 1 0,0 18-1 16,2 10 1-16,1 13-1 15,-3 7 1-15,0 9-1 16,-7 7 1-16,-3 7-1 16,-9 4 1-16,-7 6-1 15,-11 4 1-15,-8 6-1 16,-12-1 1-16,-9 3-1 0,5-12 1 15,0-5-1 1,-1 1 0-16,-1-1-1 0,1-5 1 16,-1-3-5-16,2-6 1 15,1 0-79-15</inkml:trace>
  <inkml:trace contextRef="#ctx0" brushRef="#br0" timeOffset="90443.84">32403 18066 108 0,'0'0'3'15,"0"9"0"-15,1 5 0 16,-1 2 0-16,0 1-1 15,4 3 1-15,1 3-1 16,-7 3 0-16,-5 3-1 16,4 1 1-16,-1 0-1 0,6 3 1 15,2 3-2-15,-1-6 1 16,1-4-1-16,1-4 0 16,3-6-2-16,8-18 0 15,5-12-2-15,8-20 0 16,1 0-85-16</inkml:trace>
  <inkml:trace contextRef="#ctx0" brushRef="#br0" timeOffset="90636.1">32750 17613 139 0,'9'10'1'0,"13"17"0"16,13 13-1-16,0-6 0 16,3 0-5-16,-5-11 0 0,0 0-89 15</inkml:trace>
  <inkml:trace contextRef="#ctx0" brushRef="#br0" timeOffset="95057.64">20016 17128 65 0,'0'0'0'16,"0"0"0"-16,0 0 0 16,0 0 1-16,0 0 0 15,0 0 1-15,0 0 0 16,-29-16 1-16,16 7 1 16,1 2 1-16,5 0 0 15,6 1-1-15,-6 3 0 16,0 3-1-16,7 0 0 15,0 0-1-15,0 0 1 16,7-7-1-16,1 0 0 16,4-2-1-16,9 0 1 15,9 0-1-15,5 2 0 16,8 4 0-16,4-1 0 0,3 0 0 16,1 1 0-16,2 1 0 15,5 0 0-15,1 1-1 16,21 1 1-16,12 0 0 15,-12 1 0-15,-2 1-1 16,0 2 1 0,-2-1 0-16,1 3 0 0,-1 2 0 15,-3-1 0-15,0-1 0 16,3-1 0-16,4 0 0 0,4 3 1 16,3 0-1-16,-13-1 1 15,-4 1-1-15,-1 0 0 16,-1 5 0-16,0 1 0 15,-1 2 0-15,-4-2 0 16,-1 0 0-16,6-1 0 16,-2-3-1-16,11 1 1 15,4 1-1-15,-13 1 1 16,-7-1-1-16,1-3 1 16,1-2-1-16,5 0 1 15,4-2 0-15,-4 6 0 16,-4 5-1-16,-3-4 1 15,-2 2-1-15,6-3 1 16,4-4-1-16,2 2 1 16,4 0-1-16,-4 0 1 15,-1-2-1-15,-8 0 1 16,-3 2-1-16,5 1 1 16,8 1-1-16,1-2 1 0,3 0-1 15,-7-1 1-15,-4 3-1 16,13-2 1-1,9 0-1-15,-6-4 1 0,1 0-1 16,-6 1 1-16,-4-1-1 16,7 0 1-16,5-1-1 15,-8-1 1-15,-1 1-1 16,-2-2 1-16,-7-2-1 16,10 1 0-16,-1 3 0 0,0-1 0 15,1 1 0-15,-3 1 1 16,-4 2-1-16,4 2 0 15,2 4 0-15,-7-4 1 16,-2-1-1-16,3 3 0 16,4 3 0-16,9-5 1 15,3-4-1-15,-5 1 1 16,-2-3-1-16,2 2 1 16,2 1-1-16,1-4 0 15,2-1 0-15,-9 1 1 16,-3-2-1-16,4 0 0 15,-1 2 0-15,2-6 0 16,4-1 0-16,-4-2 1 16,-1 0-1-16,2-4 0 15,5-3 0-15,-8 2 1 16,-1-2-1-16,-2-6 0 0,-2-1 0 16,5 0 0-1,6 1 0-15,-4 2 1 0,0 1-1 16,1-1 0-16,-1 2 0 15,7-2 0-15,7 1 0 16,-5-3 0-16,-2-1 0 16,-2 0 0-16,-3-1 0 15,5-2 0-15,2-1 0 16,0 0 0-16,-2 2 0 16,7 2 0-16,3 0 0 15,-2-1 0-15,-3 3 0 0,4-6 0 16,-1-1 0-16,1 4 0 15,0 3 0-15,2 1 0 16,1 1 0-16,4 2 0 16,3 3 0-16,-7 3 0 15,-2 2 0-15,4-4 0 16,4-1 0-16,-2 1 0 16,-1 1 0-16,1 3 0 15,0 1 0-15,-9-1 0 16,-3-1 0-16,3-1 0 15,0 0 0-15,5 2 0 16,2 1 0-16,-7 1 0 16,-5 0 0-16,1-2 0 15,3-2 0-15,-8 7 0 16,-5 4 0-16,-5-4 0 16,-3 0 0-16,-1 2 0 15,-1 4 0-15,-4-2 0 0,-3-1 0 16,-4 1 0-1,-3 2 0-15,-2-2 0 0,-2-1 0 16,-3-1 0-16,-2 0 0 16,8 7 0-16,4 6 0 15,-5-6 0-15,-3 0 0 16,-4 2 0-16,-2 0 0 16,-1-4 0-16,-4-3 0 0,0 1 0 15,-1 1 0 1,4 3 0-16,3 3 0 15,-2-1 0-15,-1-2 0 0,1 0 0 16,0 2 0-16,-4 0 0 16,0 2 0-16,2-2 0 15,0-1-1-15,10 1 1 16,8 0-4-16,-6 0 1 16,-2-2-7-16,-12-5 0 15,0 0-94-15</inkml:trace>
  <inkml:trace contextRef="#ctx0" brushRef="#br0" timeOffset="96346.64">20303 16774 83 0,'0'0'0'0,"0"0"0"15,0 0 0-15,-25 1 0 16,10 3 0-16,1 1 0 16,0 2 0-16,0 0 0 15,-3 6 1-15,-4 1 0 16,2 4 0-16,0 3 0 15,-1 4 0-15,1 5 0 0,-1 9 1 16,0 9 0 0,-6 3 0-16,2 4 0 0,-5 14 0 15,-6 9 0-15,4-11 1 16,1-2 0-16,-5-1 0 16,-1 0-1-16,-8-4 0 15,1-3 0-15,-4-3 0 16,0 1 0-16,0-3 0 15,6-5 0-15,-1 7 0 16,7 0 0-16,-6 1 0 16,-3 2-1-16,-5 1 1 15,-1 2-1-15,-2-3 0 16,-2-4 0-16,4 9 0 16,1 7 0-16,1 7 0 15,4 6 0-15,1-12 0 16,4-6-1-16,-2 3 0 15,-3 2-1-15,-1-3 1 16,-3-1-102-16</inkml:trace>
</inkml:ink>
</file>

<file path=ppt/ink/ink4.xml><?xml version="1.0" encoding="utf-8"?>
<inkml:ink xmlns:inkml="http://www.w3.org/2003/InkML">
  <inkml:definitions>
    <inkml:context xml:id="ctx0">
      <inkml:inkSource xml:id="inkSrc0">
        <inkml:traceFormat>
          <inkml:channel name="X" type="integer" max="19500" units="cm"/>
          <inkml:channel name="Y" type="integer" max="11960" units="cm"/>
          <inkml:channel name="F" type="integer" max="256" units="dev"/>
          <inkml:channel name="T" type="integer" max="2.14748E9" units="dev"/>
        </inkml:traceFormat>
        <inkml:channelProperties>
          <inkml:channelProperty channel="X" name="resolution" value="645.69537" units="1/cm"/>
          <inkml:channelProperty channel="Y" name="resolution" value="632.80426" units="1/cm"/>
          <inkml:channelProperty channel="F" name="resolution" value="0" units="1/dev"/>
          <inkml:channelProperty channel="T" name="resolution" value="1" units="1/dev"/>
        </inkml:channelProperties>
      </inkml:inkSource>
      <inkml:timestamp xml:id="ts0" timeString="2022-03-23T15:29:12.759"/>
    </inkml:context>
    <inkml:brush xml:id="br0">
      <inkml:brushProperty name="width" value="0.05292" units="cm"/>
      <inkml:brushProperty name="height" value="0.05292" units="cm"/>
      <inkml:brushProperty name="color" value="#FF0000"/>
    </inkml:brush>
  </inkml:definitions>
  <inkml:trace contextRef="#ctx0" brushRef="#br0">13178 8447 90 0</inkml:trace>
  <inkml:trace contextRef="#ctx0" brushRef="#br0" timeOffset="2183.5">13378 8721 102 0,'0'0'0'0,"7"0"0"0,-7 0 0 15,2-5 0-15,-2 5 0 16,-2-14 1-16,2 7 0 16,-3-2 2-16,3 0 1 15,-4 2 1-15,4 7 0 16,-5-9-1-16,5 9 0 15,0 0-3-15,0 0 1 16,0 0 0-16,0 0 0 16,0 0-1-16,0 0 0 15,12 4 2-15,0-1 0 16,-1 4-2-16,1 0 1 16,0 2-1-16,4 2 1 15,-2-1-1-15,3 1 1 16,2 0-1-16,-3-3 1 15,-2-1-1-15,1 2 0 16,4 0 0-16,-7-2 1 16,2 2-1-16,-3-4 0 0,-1 3 0 15,-1 4 0-15,5 2 0 16,-6-2 0-16,3-1-1 16,5 3 1-16,3 2-1 15,0-2 0-15,0-1 0 16,9-1 1-16,1 0-1 15,2-4 1-15,-3-1-1 16,3 0 1-16,4-7 0 16,2 3 0-16,3-3-1 0,-7-3 1 15,-2-3 0 1,0-2 0-16,4-7-1 0,3-2 1 16,2-1 0-16,5-3 0 15,-1-2-1-15,1 0 1 16,-4-4-1-16,-2 2 1 15,-3 1-1-15,-5-6 1 16,-1-2 0-16,-6 5 0 16,1-3-1-16,-1-4 1 15,-5-3-1-15,0-3 1 16,-3-3-1-16,-6 4 1 16,-1-2-1-16,-2 10 1 15,1 2-1-15,-4 1 1 16,-4 1-1-16,0-3 1 15,-4-3-1-15,-3 4 1 16,2 6-1-16,-2 2 0 16,-1 5 0-16,-3-5 0 15,-4-4 0-15,2 8 0 0,-2-5 0 16,1 6 0-16,2 4 0 16,-7 3 0-16,3 0 0 15,-8-3 0-15,-2 3 0 16,-6-2 0-16,-1 3 0 15,-3 2 0-15,-2 3 0 16,-1 3 0-16,-2 7 0 16,3-5 0-16,6 5 0 0,-2-4 0 15,2 2 0-15,-9 4 0 16,-5 2 0-16,3 3 0 16,-6-2 0-16,3-3 0 15,2-3 0-15,-1 1 0 16,3-7 0-16,8 5 0 15,6 4 0-15,-3 5 0 16,1 4 0-16,-3-6 0 16,0-7 0-16,5 8 0 15,2-4 0-15,-2 0 0 16,-5-2 0-16,4 1 0 16,3 5 0-16,-4 1 0 15,6 7 0-15,1-1 0 16,4-3 0-16,4-1 0 15,2-2 0-15,-4 2 0 16,3 2 0-16,4 7 0 16,-2 7 0-16,1-6 0 15,6-1 0-15,-2 0 0 16,4-2 0-16,-1 0 0 0,1-2 0 16,1-1 0-16,2-4 0 15,0-1 0-15,2-4-3 16,-1 0 0-16,1-2-47 15,2-2 1-15,3 0 17 16,-2-16 0-16,2 0 27 16</inkml:trace>
  <inkml:trace contextRef="#ctx0" brushRef="#br0" timeOffset="7617.36">15976 15078 63 0,'0'0'0'15,"0"0"1"-15,0 0 0 16,0 0 1-16,0 0 0 16,0 0 0-16,0 0 1 15,0 0 0-15,0 0 1 16,0 0-2-16,0 0 0 16,0 0-1-16,0 0 1 15,0 0-1-15,0 0 1 16,0 0 0-16,0 0 1 15,0 0 0-15,0 0 0 16,0 0-1-16,0 0 0 0,11 6-1 16,-6-1 1-1,5 2-1-15,-1 0 1 0,3 0-1 16,2 0 1-16,2 0-1 16,-2-1 1-16,1-1-1 15,1 0 1-15,1 1-1 16,-1-1 1-16,1 2-1 15,-1 0 1-15,3 0 0 16,0 0 1-16,-1 0-2 16,2 2 0-16,5 0-1 15,-6 2 1-15,0-1 0 0,-3 1 0 16,-4-2-1-16,2-1 1 16,1 1 0-16,4 0 0 15,-3-2 0-15,3-1 0 16,-3-1-1-16,3 2 1 15,3 0-1-15,3 0 1 16,1 0 0-16,0-2 0 16,2-3 0-16,-6 0 0 15,-1 0-1-15,-2 0 1 16,0-1-1-16,4 1 1 16,-1-2 0-16,-1 0 0 15,-2 0-1-15,-5 0 1 16,-2 2-1-16,-1 0 1 15,-1 1-1-15,4-1 1 16,2 0-1-16,-6-2 1 16,2-2-1-16,0 2 1 0,-1 0-1 15,4 0 0-15,3 2 0 16,1-2 1 0,4 0-1-16,-1 0 1 0,1 0-1 15,1 0 1-15,6 0-1 16,-10-2 1-16,1-2-1 15,-3 3 0-15,-3-1 0 16,4 2 0-16,0 2 0 16,-5-2 0-16,-2-2 0 0,1 2 0 15,-3 0 0-15,2 0 0 16,2-2 0-16,-5 0 0 16,-2 1 0-16,-7 1 1 15,8-2-1-15,-2 2 1 16,4 0-1-16,-10 0 0 15,7 0 0-15,-7 0 0 16,9-4 0-16,-9 4 0 16,7-2 0-16,-7 2 0 15,0 0 0-15,0 0 0 16,8 0 0-16,-1 0 0 16,0-3 0-16,2 1 0 15,-6-1 0-15,-3 3 1 16,13-4-1-16,-3 2 1 15,6 1-1-15,-4-1 0 16,0 0 0-16,0 0 0 16,2-1 0-16,-4-1 0 15,1 2 0-15,6 1 0 0,1-1 0 16,-1 0 0-16,2 2 0 16,-2-2 0-16,2-1 0 15,2-1 0-15,2 2 0 16,-2-1 0-16,1-1 0 15,-3 3 0-15,-3-6 0 16,0 3 0-16,-4 0 0 16,2 3 0-16,1-1 0 15,1 0 0-15,3 2-36 0,0-5 0 16,5-4 61 0,-6 0 1-16,-1 0-137 0</inkml:trace>
  <inkml:trace contextRef="#ctx0" brushRef="#br0" timeOffset="9106.51">16101 15084 59 0,'0'0'0'16,"0"0"1"-16,0 0 0 16,0 0 3-16,0 0 0 15,0 0 1-15,0 0 0 16,-7 1 0-16,1 1 0 0,-7 0 0 16,-1 0 0-16,-1-2-3 15,3 0 0-15,-4-2-1 16,4 0 0-16,1-1 0 15,-1-1 1-15,0-1 0 16,0-1 0-16,2-1-2 16,1-2 1-16,2 1-1 15,-2-7 1-15,2 0-1 16,4-3 0-16,-4 2 0 0,3 0 1 16,1 2-1-1,1-9 1-15,-1-5-1 0,3 1 0 16,-4 0 0-16,4-1 1 15,4-2-1-15,-1 2 1 16,1-1-1-16,4 6 1 16,-1 4-1-16,2-2 1 15,0 1-1-15,1-5 0 16,-3-3 0-16,0 5 0 16,2 2 0-16,-2 3 0 15,1 6 0-15,8-2 0 16,7 3 0-16,-8-1 0 15,4 5 0-15,4-2 0 16,1 3 0-16,6-4 0 16,3 1 0-16,-4 0 0 15,-1 0 0-15,2 2 0 16,-3 2 0-16,-4 0 0 0,-1-3 0 16,-1 3 0-16,4 0 0 15,6 1 1-15,5 1-1 16,-3-1 0-16,2 2 0 15,0 2 1-15,-4 0-1 16,4 0 0-16,0-1 0 16,-6-1 0-16,-1 2 0 15,-4 2 0-15,-3-1 0 16,3 3 0-16,-1 1 0 16,5-3 1-16,-2 0-1 0,5 1 1 15,4 1-1-15,-1-1 1 16,1-1-1-16,-10 0 0 15,-3 2 0-15,1 1 0 16,-1 4 0-16,3 0 1 16,4 1-1-16,-8-1 0 15,0 0 0-15,1-2 0 16,3 0 0-16,-6-3 0 16,-4-1 0-16,1-3 0 15,-6 0 0-15,3 2 0 16,2 3 0-16,1 0 0 15,6 3 0-15,1-5 0 16,1 1 1-16,-1-3 0 16,1-1-1-16,-1 0 1 15,-1 2-1-15,1 0 1 16,0 0-1-16,-4-2 0 16,-2 0 0-16,-1 3 0 15,-1-3 0-15,3 6 0 0,-1 2 0 16,0-1 0-1,-1-1 0-15,-4 1 1 0,2-5-1 16,2 1 0-16,-1 1 0 16,3 1 0-16,3 0-1 15,6 1 1-15,1-1-2 0,-5-2 0 16,-1-3-89-16</inkml:trace>
  <inkml:trace contextRef="#ctx0" brushRef="#br0" timeOffset="11072.97">15976 14639 54 0,'0'0'0'0,"0"0"2"0,0 0 0 16,0 0-1-16,0 0 0 15,0 0 4-15,0 0 1 16,0 0 2-16,0 0 1 16,0 0-2-16,0 0 1 15,0 0-3-15,0 0 1 16,0 0-2-16,0 0 0 16,0 0-1-16,0 0 0 15,-17-28-1-15,10 14 1 16,-3-2-1-16,1 0 0 15,2 2 0-15,0-6 1 16,2 3-1-16,-4-1 1 16,2-1-1-16,-5-1 0 15,2-1-1-15,-6-7 1 16,0-4-1-16,-1 3 1 16,3 3-1-16,-2-1 1 0,1 1-1 15,-3-4 0 1,3 1 0-16,-4-4 0 15,3 1 0-15,1 0 0 0,-5-2-1 16,1-3 1-16,0-2-1 16,-2-1 1-16,1-3 0 15,2 6 0-15,3 5-1 0,1-9 1 16,-2-1-1 0,4-1 1-16,-2-4-1 0,2-1 1 15,0 0-1-15,-4-5 1 16,4 0-1-16,1 9 0 15,-2 5 0-15,-1-11 0 16,0-5 0-16,-4-3 0 16,-1-2 0-16,0-1 0 15,2 0 0-15,-2 4 0 16,-2 2 0-16,2-2 0 16,1 1 0-16,-6-24 0 15,-2-14 0-15,-2 4 0 16,-1-4 0-16,4 9 0 15,3-1 0-15,1 4 0 16,2 6 0-16,1 5 0 16,3 8 0-16,-4-10 0 15,-2-5 0-15,-2 6 0 16,-1 3 0-16,-6 1 0 16,-4 3 0-16,-4 3 0 15,-9 5 0-15,0-6 0 16,-2-1 0-16,7 0 0 15,6-1 0-15,10 17 0 0,7 9 0 16,-5-4 0-16,3 3 0 16,-4-8 0-16,-1-5 0 15,-5-18 0-15,-7-10 0 16,7 10 0-16,3 5 0 16,2-1 0-16,0 0 0 0,1 0 0 15,3-1 0 1,3 1 0-16,0 0 0 15,6 3 0-15,1-3 0 0,2 1 0 16,1 1 0-16,2 10 0 16,0 13 0-16,2-4 0 15,-2 0 0-15,-3 3 0 16,1 2 0-16,0-1 0 16,2-2 0-16,-1-1 0 15,-3 1 0-15,3 4 0 16,1-3 0-16,-6 1 0 15,3-3 0-15,-2 10 0 16,-4 5 0-16,4 2 0 16,2 5 0-16,1 3 0 15,6 4 0-15,-1 4 0 16,1 3 0-16,-4 0 0 16,1 4 0-16,3-4 0 15,-2 5 0-15,5 4 0 16,-4-9 0-16,4 9 0 15,-3-8 0-15,3 8 0 0,0 0 0 16,-4 8 0-16,-4 5 0 16,-3 5 0-16,-4 6 0 15,-5 3 0-15,1 10 0 16,-5-3 0-16,-2 5 0 16,0 3 0-16,-2 4 0 15,0-2 0-15,2 4-2 0,0-12 1 16,4-5-10-16,4-8 0 15,4-3-22 1,2-8 0-16,2 1 10 0,1-12 1 16,1 3 2-16</inkml:trace>
  <inkml:trace contextRef="#ctx0" brushRef="#br0" timeOffset="11293.54">14040 9164 68 0,'-12'3'0'16,"-7"-3"1"-16,31 4 0 15,16-1 2-15,-2 3 0 16,3 1-2-16,8 3 1 16,4 3 3-16,3 3 0 15,4 5-5-15,-1 0 1 16,4 6-14-16,-4-3 0 15,1 1 2-15,-6-11 0 16,1 0-14-16</inkml:trace>
  <inkml:trace contextRef="#ctx0" brushRef="#br0" timeOffset="12371.22">15940 14462 51 0,'0'0'0'15,"0"0"0"-15,0 0 0 16,0 0 0-16,0 0 1 16,5 7 4-16,-5-7 0 15,4 9-3-15,-4-9 0 16,0 0 3-16,0 0 0 15,0 0-2-15,0 0 1 16,-4-10-2-16,4 10 0 16,-7-13-1-16,7 13 1 15,-5-10-23-15,5 10 0 16,0-9 18-16,0 9 0 16,0 0-24-16</inkml:trace>
  <inkml:trace contextRef="#ctx0" brushRef="#br0" timeOffset="13107.38">15626 14462 72 0,'8'4'0'0,"8"3"0"15,3 7 0-15,7 6 0 16,2 3 1-16,5 1-1 16,-5-4 0-16,1-2 0 0,-1-4 1 15,-6-4 0-15,-2-1 0 16,-3-3 5-16,0-5 0 16,-5-1 2-16,8-12 0 15,-5-11-4-15,8-7 1 16,-1-7-2-16,-1-6 0 15,2-3-2-15,-4-5 1 16,0-2-1-16,-3 7 0 16,-2 1-1-16,1-6 0 15,-1-2-36-15,3 2 1 16,4-1 28-16,-5 6 1 16,0 0-19-16</inkml:trace>
  <inkml:trace contextRef="#ctx0" brushRef="#br0" timeOffset="38527.58">23563 7208 55 0,'0'0'0'16,"8"-11"0"-16,-3 3 1 15,1-1 0-15,-5 2 1 16,-1-2 0-16,0 9 1 16,-1-11 0-16,1 11 0 15,0 0 0-15,0 0 0 16,0 0 0-16,-6 20 0 16,-4 8-1-16,0 11 0 15,-4 7-1-15,-2 9 1 16,0 8-1-16,-3 8 1 15,-3 11-1-15,1 10 0 16,-2 14 0-16,8 2 0 16,3 3-1-16,6-19 1 15,6-12-1-15,0-22 1 0,0-10-1 16,7-11 1-16,4-12-1 16,-1-2 1-16,2-7-1 15,-5 0 0-15,-3 2-2 16,-6-6 0-16,0-1-66 15</inkml:trace>
  <inkml:trace contextRef="#ctx0" brushRef="#br0" timeOffset="38943.42">22883 8082 59 0,'0'0'0'16,"-3"14"-1"-16,6 2 1 15,-3 6-1-15,6 11 1 16,2 6 0-16,4 7 0 16,6 0 0-16,-3 9 0 15,1 0 0-15,1 0 0 16,-1 3 0-16,3-12 0 15,0-3 0-15,2-13 0 16,0-9 0-16,2-9 0 16,1-8 0-16,11-15 1 0,8-12 0 15,21-21 1-15,16-16 0 16,-10-4 0-16,-3-1 0 16,-6-4 0-16,-3-7-1 15,-12 21 1-15,-7 14-1 16,-12 18 1-16,-9 12-1 15,-6 4 1-15,-9 9-2 16,-3-2 1-16,0 0-1 16,0 0 0-16,0 0-56 15</inkml:trace>
  <inkml:trace contextRef="#ctx0" brushRef="#br0" timeOffset="45339.2">21732 5971 50 0,'0'0'0'0,"0"0"0"0,0 0 0 15,0 0 0-15,2 9 0 16,3 0 0-16,0 22 0 16,4 17 0-16,-2 7 1 15,1 12 0-15,3 1 0 16,-4 8 0-16,5-4 0 15,-3 3-1-15,1-3 1 16,-5-5-1 0,1-8 1-16,-1-15-1 0,-4-7 1 15,3-8 0-15,-1-6 0 16,1-4 0-16,-6-14 1 16,4-10-1-16,-7-11 1 15,-2-5 0-15,-2-9 1 16,2-7-1-16,-2-8 0 15,4-8-1-15,5 7 0 16,4 0 0-16,6-21 0 16,6-14-1-16,10-1 1 0,10-1-1 15,9 12 1-15,9 13-1 16,-3 10 1-16,-3 9-1 16,-4-2 1-16,-6 2-1 15,-7 9 1-15,-7 6-1 16,-8 11 0-16,-9 6 0 15,-7 7 0-15,9 2 0 16,-8 7 0-16,-1 5 0 16,-3 11 0-16,-7 5 0 15,1-2 0-15,-2-1 0 0,-4 10 0 16,-4 2 0-16,3-9 0 16,2-2 0-16,4-3 0 15,-4-4 0-15,5-5 0 16,0-4 0-16,4-3 0 15,4 0 0-15,1-9 0 16,10-3 0-16,4-6 0 16,3-4 0-16,4-4 0 15,2-8 0-15,1 0 0 16,0 4 0-16,4 0 0 16,-2 5 0-16,-2 5 0 15,-1 8 0-15,-6 3 0 16,1 5 0-16,-3 14 0 15,-2 13 0-15,-1 12 1 16,-2 11 0-16,4 0 0 0,2 0-1 16,8-16 1-1,0-5-1-15,2-17 1 0,4-8-1 16,-2-5 1-16,-4-10-1 16,5-11 1-16,-1-12-1 15,-2-1 1-15,-3-3-1 16,-6-5 1-16,-3-8-1 15,-7 8 1-15,-3-1-1 16,-6 7 0-16,-3 5 0 16,-2 6 1-16,0 9-1 15,0 1 1-15,2 9-1 0,-2 4 1 16,1 9-1-16,-2 24 1 16,-1 22-1-16,0 6 1 15,1 10-1-15,-1-2 0 16,2 1 0-16,0 22 0 15,0 16 0-15,-8-13 0 16,-5-1 0-16,-7-17 0 16,-12-10 0-16,15-19 0 15,5-20 0-15,-14 2 1 16,-7-6-1-16,4-4 1 16,1-6-1-16,-2-11 1 15,3-5-1-15,2-9 0 16,6-7 0-16,7-7 0 15,5-5 0-15,9-1 0 16,7-1 0-16,8 0 0 0,8 0 0 16,15-11 0-16,12-3 0 15,17-12 0-15,18-10 0 16,2-1 0-16,8-4 0 16,9-5 1-16,11-9-1 15,-13-3 1-15,-2-10-1 16,1 10 0-16,1 5 0 15,-5-15 0-15,-3-3 0 0,-20 4 0 16,-8 0 0-16,0 10 0 16,-6 5 0-16,-9 12 0 15,-10 10 0 1,-10 14 0-16,-10 12 0 0,-6 13 0 16,-8 12 0-16,-2 9 0 15,0 0 0-15,-9 12 0 16,-5 6 0-16,-10 16 0 15,-7 12 0-15,3 1 0 16,2 6 0-16,-2 11 0 16,5 9 0-16,1 22 0 15,-4 15 0-15,3-13 0 16,4-5 0-16,9-12 0 16,6-11 0-16,6-23 0 15,8-25 0-15,-1 4 0 16,7-7 0-16,6-15 0 15,8-15 0-15,6-4 1 16,6-9-1-16,10-19 1 16,9-14-1-16,-6-6 1 0,-1-3-1 15,-7-10 1 1,-5 1-1-16,-4-3 1 0,-1-1-1 16,2 9 0-16,5 8 0 15,-6-1 0-15,0 2 0 16,-8 9 0-16,-4 7 0 15,-7 9 0-15,-5 8 0 0,0 10 0 16,-4 12 0-16,-3 1 0 16,-2 8 0-16,-1 5 0 15,-4 6 0-15,-4 13 0 16,-4 13 0-16,1 11 0 16,-2 5 0-16,-7 7 0 15,-3 7 0-15,0 5 0 16,-5 6 0-16,1-8 0 15,1-5 0-15,-1-12 0 16,2-9 0-16,6-7 0 16,1-5 0-16,2-9 0 15,1-8 0-15,3-4 0 16,4-1 0-16,4-12 0 16,0 0 0-16,10-12 0 15,10-4 0-15,4-2 0 16,2 0 0-16,2-5 0 15,-2 0 0-15,-2 4 0 16,-3 1 0-16,-2 6 0 0,-2 8 0 16,-1 6 0-1,-2 7 0-15,-2 1 0 16,-1 6 0-16,-3 6 0 0,1 2 0 16,0 5 0-16,1 1 0 15,-3 0 0-15,3-5 0 16,3-2 0-16,0-4 0 15,5-6 0-15,4-12 0 16,4-6 0-16,4-11 0 16,-1 2 0-16,3-7 0 0,-4 3 0 15,-1 2 0-15,-2-2 0 16,-3 6 0-16,-4 3 0 16,-6 2-1-16,0 3 1 15,-2 4-1-15,-1 4 1 16,3 5-1-16,2 7 1 15,0 2-1-15,2-1 1 16,3 4-1-16,-2-8 1 16,2-4-1-16,-1-6 1 15,1-3 0-15,-2-5 0 16,-1-11 0-16,-6 2 0 16,-1-9 0-16,-8 3 0 15,-2 1 0-15,-8 1 0 16,-5-3 0-16,-7 0 0 15,-6-4 0-15,-6 4 0 16,-6 1 0-16,8 6 0 16,2 5 0-16,4 0 0 15,6 6 0-15,3-1 0 16,6 4 0-16,10 0 0 0,-5 7 0 16,12-1 0-16,12 1 0 15,5-2 0-15,6-1 0 16,1-3 0-1,5-2 0-15,6-3 0 0,5-5 0 16,3 0 0-16,4-1-1 16,7-3 1-16,5 1-1 0,-23 7 1 15,-13 5 0-15,-4 3 0 16,-5 6-1-16,-4 7 1 16,-6 5 0-16,-3 0 0 15,-4 2 0-15,-1 0 0 16,-3 2 0-16,2-2 0 15,0-2 0-15,-1-1 0 16,-1-6 0-16,7-1 0 16,4-5 0-16,3-4 0 15,1-4 0-15,4-5 0 16,6-2 0-16,4-8 0 16,8 3 0-16,-2-4 0 15,-1-2 0-15,1 6 0 16,1-4 0-16,1 11 0 15,1 1 0-15,0 8 0 16,2 5 0-16,16 8 0 16,15 12-1-16,0-3 1 15,7 8-2-15,-3-9 0 16,0-4-65-16</inkml:trace>
  <inkml:trace contextRef="#ctx0" brushRef="#br0" timeOffset="45776.86">22859 5852 90 0,'21'-3'0'15,"12"-6"0"-15,0 0 1 16,3-3-1-16,4-1 1 16,2-4-1-16,29 1 1 15,23-6 0-15,3-2 0 16,14-6-1-16,13 5 1 16,13 0-1-16,11 7 1 0,10-1-2 15,19-2 1-15,16-2-2 16,6-15 0-16,1 1-63 15</inkml:trace>
  <inkml:trace contextRef="#ctx0" brushRef="#br0" timeOffset="56705.33">16338 6279 105 0,'0'0'0'0,"0"0"0"16,-39-30 0-16,24 17 0 15,-1-3 0-15,1 11 0 0,4 2 0 16,-6 19 0-16,-6 17 0 16,6 3 0-16,-1 13 0 15,6 6 1-15,5 5-1 16,7 6 0-16,2 6 0 16,12-8 0-1,5 3-1-15,7-17 0 0,7-6 0 16,0-12 1-16,4-14 0 15,4-15 0-15,8-15 0 16,6-25 1-16,6-22 1 0,-7-10 0 16,-7-11-1-16,-12 4 0 15,-9 0 1-15,-23-7 0 16,-20 2-2-16,-4 5 1 16,-12 5-1-16,-7 16 1 15,-10 12-1-15,8 19 0 16,-1 9 0-16,17 8 0 15,13 11 0-15,0-4 0 16,7 5 0-16,6-5 0 16,-10 13 0-16,8-5 0 15,4 8-1-15,10 6 1 16,7 2 0-16,16-6 1 16,14-2-1-16,4-4 0 15,12-3 0-15,-6 4 0 16,0-4 0-16,0-1 0 15,3 1-1-15,11 16 1 16,12 9 0-16,-24 21 0 16,-11 12 0-16,-3 14 0 0,-8 18 0 15,-17 7 0 1,-6 13 0-16,-20-6 0 0,-15 1 0 16,7-14 0-16,2-9 1 15,-3-21 0-15,-2-22-1 16,-1-14 0-16,-3-18 1 15,0-7 0-15,-4-9 0 0,1-22 1 16,-1-15-2 0,2-35 1-16,2-34-1 0,4-4 0 15,8-12 0-15,10-8 0 16,9-2 0-16,7 11 0 16,8 6 0-16,4 11 0 15,7 7 0-15,0 24 0 16,4 15 0-16,1 15 0 15,-1 15 0-15,5 10 0 16,0 13 0-16,-6 7 0 16,-6 10 0-16,-7 7 0 15,-5 12 0-15,-4 11 0 16,-4 13 0-16,-8 3 0 16,-12 6 0-16,-5-13 0 15,-9-5 0-15,-11 4 0 16,-8 1 0-16,1-5 0 15,3-1 0-15,2-14 0 16,6-6 0-16,7-5 0 16,7-6 0-16,-2-4 0 0,5-3-1 15,9-7 1-15,0-19-1 16,11 0 1-16,10-6 0 16,17-9 0-16,12 0 0 15,18-12 0-15,15-8 0 16,-11-10 0-16,-3-10 0 15,-5 5 0-15,2-6 0 16,-10 15 0-16,-8 2 0 16,-16-1 0-16,-10 3 0 15,-13 10 0-15,-6 8 0 16,-9 10 0-16,-7 14 0 0,-2 2 0 16,-4 6-1-16,-11 12 0 15,-5 6 0-15,4 14 1 16,0 12-1-16,5 1 1 15,2 5-1-15,1 11 1 16,2 5-1-16,5-2 1 16,6-3 0-16,1 5 0 15,6 2 0-15,3-7 0 16,2-9-1 0,5-9 1-16,-2-7-1 0,5-5 1 15,6-7 0-15,3-9 0 16,4-9 0-16,6-7 0 15,6-6 0-15,1-10 0 16,6-14 0-16,3-21 0 0,7-18 0 16,-10 3 0-1,-4-3 0-15,-7 18 0 0,-5 8 0 16,-7 20 0-16,-10 16 0 16,0 1 0-16,-6 4 0 15,-3 9 0-15,0 0 0 16,6 22 0-16,2 11 0 15,-4 6 0-15,-1 11 0 16,2-8 0-16,2 4 0 16,-1-7 0-16,4-5 0 15,0-9 0-15,4-13 0 0,9-12 0 16,8-12 0 0,0-13 0-16,4-9 0 0,-9-3 0 15,-3-2 0-15,1 2 0 16,-1 3 0-16,-4 10 0 15,-4 6 0-15,-1 9 0 16,2 4 0-16,0 26 0 16,3 21-2-16,0-3 1 15,0 2-78-15</inkml:trace>
  <inkml:trace contextRef="#ctx0" brushRef="#br0" timeOffset="57682.68">18609 5874 75 0,'0'0'0'0,"14"-11"0"0,-14 11 0 16,9 19 0-16,-6 3 0 15,4 6 0-15,-1 2 0 16,0 5 0-16,1 3 0 15,2-1 0-15,-2-4 0 16,-3-6 0-16,-1 1 0 16,0-1 0-16,3-2 0 15,-3-8 0-15,-3-4 1 16,2-6-1-16,5-7 1 16,3-4-1-16,6-8 1 15,0-6 0-15,3-10 0 16,1-8 0-16,3-1 0 15,0-5 0-15,-1-4 0 16,1-4-1-16,-4 11 1 16,-2 6-1-16,-3 6 1 15,-2 11-1-15,-1 4 1 16,-3 5-1-16,3 17 1 0,1 15-1 16,-2 2 1-16,-1 6-1 15,-2-6 1-15,-2 5-1 16,-1-6 1-16,-1 3-1 15,1-6 1-15,1 0-1 16,2-6 1-16,0-1-1 0,5-10 0 16,0-15 0-1,4 0 0-15,1-7 0 0,4-2 1 16,-2-3-1-16,0 0 1 16,0 1-1-16,0 4 0 15,-3 6 0-15,3-1 0 16,0 6 0-16,0 1 0 15,4 4 0-15,1 0 0 16,0 4 0-16,3-1 0 16,-1-3 0-16,0 0 0 15,1-3 0-15,-2-10 0 16,-3-1 0-16,1-2 0 16,-4-8 0-16,-3 2 1 15,-1-6-1-15,-8 1 1 16,-3-1-1-16,-6 5 1 15,-3-2-1-15,-4 8 1 16,-1 4-1-16,-3 3 0 16,3 8 0-16,-2 4 0 15,0 8 0-15,0 8 0 0,1 1 0 16,-1 17 0-16,2 5 0 16,6-3 0-16,8 5 0 15,3-6 0-15,8-3 0 16,8-4 0-16,5-5 0 15,6-8 0-15,8-4-2 16,-4-10 1-16,0 3-67 0</inkml:trace>
  <inkml:trace contextRef="#ctx0" brushRef="#br0" timeOffset="58085.18">19971 5621 78 0,'0'0'0'16,"0"8"0"-16,0-8 0 16,0 0 0-16,0 0 0 15,0 0 0-15,0 0 0 16,-5 15 0-16,-2 4 0 16,-7 8 0-16,0-3 1 15,0 5-1-15,2 1 1 16,-4-4-1-16,2-3 1 15,4-3-1-15,1-4 1 16,4-4-1-16,0-3 1 16,3 3-1-16,13-3 1 15,4 2-1-15,6-2 1 0,7-8-1 16,0 3 1 0,3-4-1-16,4 5 1 0,-1 2-1 15,1 6 1-15,0-1-1 16,-9 0 1-16,-5 3 0 15,-11 15 0-15,-6 10-1 16,-11 3 1-16,-9 12-1 16,-8-9 1-16,-11 2-2 15,-2-17 1-15,1 0-66 16</inkml:trace>
  <inkml:trace contextRef="#ctx0" brushRef="#br0" timeOffset="58550.25">20209 5339 76 0,'9'7'0'15,"6"-1"0"-15,3 15 0 16,1 7 0-16,3 4 1 15,3 9-1-15,-5 8 1 16,-2 8-1-16,-3 8 1 16,-8 10-1-16,-3-5 1 15,-8 3 0-15,4-2 0 16,0 0 0-16,-1-17 0 0,-3-8 0 16,2-12 1-1,-3-13-1-15,3 1 0 0,1-10 0 16,1-12 0-16,8 3 0 15,-2-18 0-15,4-19-1 16,-1 4 1-16,5-7-1 16,1 3 1-16,4 0-1 15,2 6 1-15,2 5-1 16,3 11 1-16,-4 8 0 0,6 11 0 16,3 14 0-16,1 6 0 15,1 14-1-15,-7-2 1 16,2 3-1-16,3 1 0 15,-2 3-2-15,1-16 1 16,-1 2-70-16</inkml:trace>
  <inkml:trace contextRef="#ctx0" brushRef="#br0" timeOffset="58786.47">21077 5959 114 0,'9'0'0'0,"1"5"0"16,15-2 0-1,2 4-2-15,10-7 1 0,8 0-3 16,9-7 1-16,0 2-71 15</inkml:trace>
</inkml:ink>
</file>

<file path=ppt/media/image1.jpe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2.png>
</file>

<file path=ppt/media/image20.png>
</file>

<file path=ppt/media/image21.png>
</file>

<file path=ppt/media/image210.png>
</file>

<file path=ppt/media/image22.png>
</file>

<file path=ppt/media/image23.jpeg>
</file>

<file path=ppt/media/image24.jpeg>
</file>

<file path=ppt/media/image25.png>
</file>

<file path=ppt/media/image3.png>
</file>

<file path=ppt/media/image4.png>
</file>

<file path=ppt/media/image5.png>
</file>

<file path=ppt/media/image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EB0622-DDB5-4834-9DA0-6E63C4869CD9}" type="datetimeFigureOut">
              <a:rPr lang="en-HK" smtClean="0"/>
              <a:t>31/3/2022</a:t>
            </a:fld>
            <a:endParaRPr lang="en-H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H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2161C4-FC97-47A4-8F37-B1E7F5D97FF5}" type="slidenum">
              <a:rPr lang="en-HK" smtClean="0"/>
              <a:t>‹#›</a:t>
            </a:fld>
            <a:endParaRPr lang="en-HK"/>
          </a:p>
        </p:txBody>
      </p:sp>
    </p:spTree>
    <p:extLst>
      <p:ext uri="{BB962C8B-B14F-4D97-AF65-F5344CB8AC3E}">
        <p14:creationId xmlns:p14="http://schemas.microsoft.com/office/powerpoint/2010/main" val="23240919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11</a:t>
            </a:fld>
            <a:endParaRPr lang="en-HK"/>
          </a:p>
        </p:txBody>
      </p:sp>
    </p:spTree>
    <p:extLst>
      <p:ext uri="{BB962C8B-B14F-4D97-AF65-F5344CB8AC3E}">
        <p14:creationId xmlns:p14="http://schemas.microsoft.com/office/powerpoint/2010/main" val="87699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12</a:t>
            </a:fld>
            <a:endParaRPr lang="en-HK"/>
          </a:p>
        </p:txBody>
      </p:sp>
    </p:spTree>
    <p:extLst>
      <p:ext uri="{BB962C8B-B14F-4D97-AF65-F5344CB8AC3E}">
        <p14:creationId xmlns:p14="http://schemas.microsoft.com/office/powerpoint/2010/main" val="4259426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13</a:t>
            </a:fld>
            <a:endParaRPr lang="en-HK"/>
          </a:p>
        </p:txBody>
      </p:sp>
    </p:spTree>
    <p:extLst>
      <p:ext uri="{BB962C8B-B14F-4D97-AF65-F5344CB8AC3E}">
        <p14:creationId xmlns:p14="http://schemas.microsoft.com/office/powerpoint/2010/main" val="3752795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14</a:t>
            </a:fld>
            <a:endParaRPr lang="en-HK"/>
          </a:p>
        </p:txBody>
      </p:sp>
    </p:spTree>
    <p:extLst>
      <p:ext uri="{BB962C8B-B14F-4D97-AF65-F5344CB8AC3E}">
        <p14:creationId xmlns:p14="http://schemas.microsoft.com/office/powerpoint/2010/main" val="2810203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point to a half edge by referring to its affiliated edge</a:t>
            </a:r>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15</a:t>
            </a:fld>
            <a:endParaRPr lang="en-HK"/>
          </a:p>
        </p:txBody>
      </p:sp>
    </p:spTree>
    <p:extLst>
      <p:ext uri="{BB962C8B-B14F-4D97-AF65-F5344CB8AC3E}">
        <p14:creationId xmlns:p14="http://schemas.microsoft.com/office/powerpoint/2010/main" val="24478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16</a:t>
            </a:fld>
            <a:endParaRPr lang="en-HK"/>
          </a:p>
        </p:txBody>
      </p:sp>
    </p:spTree>
    <p:extLst>
      <p:ext uri="{BB962C8B-B14F-4D97-AF65-F5344CB8AC3E}">
        <p14:creationId xmlns:p14="http://schemas.microsoft.com/office/powerpoint/2010/main" val="1662236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17</a:t>
            </a:fld>
            <a:endParaRPr lang="en-HK"/>
          </a:p>
        </p:txBody>
      </p:sp>
    </p:spTree>
    <p:extLst>
      <p:ext uri="{BB962C8B-B14F-4D97-AF65-F5344CB8AC3E}">
        <p14:creationId xmlns:p14="http://schemas.microsoft.com/office/powerpoint/2010/main" val="397109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762161C4-FC97-47A4-8F37-B1E7F5D97FF5}" type="slidenum">
              <a:rPr lang="en-HK" smtClean="0"/>
              <a:t>18</a:t>
            </a:fld>
            <a:endParaRPr lang="en-HK"/>
          </a:p>
        </p:txBody>
      </p:sp>
    </p:spTree>
    <p:extLst>
      <p:ext uri="{BB962C8B-B14F-4D97-AF65-F5344CB8AC3E}">
        <p14:creationId xmlns:p14="http://schemas.microsoft.com/office/powerpoint/2010/main" val="1654281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4193593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278F2A-966D-4078-97F8-4DF8428EEDB1}" type="datetimeFigureOut">
              <a:rPr lang="en-HK" smtClean="0"/>
              <a:t>31/3/2022</a:t>
            </a:fld>
            <a:endParaRPr lang="en-HK"/>
          </a:p>
        </p:txBody>
      </p:sp>
      <p:sp>
        <p:nvSpPr>
          <p:cNvPr id="6" name="Footer Placeholder 5"/>
          <p:cNvSpPr>
            <a:spLocks noGrp="1"/>
          </p:cNvSpPr>
          <p:nvPr>
            <p:ph type="ftr" sz="quarter" idx="11"/>
          </p:nvPr>
        </p:nvSpPr>
        <p:spPr/>
        <p:txBody>
          <a:bodyPr/>
          <a:lstStyle/>
          <a:p>
            <a:endParaRPr lang="en-HK"/>
          </a:p>
        </p:txBody>
      </p:sp>
      <p:sp>
        <p:nvSpPr>
          <p:cNvPr id="7" name="Slide Number Placeholder 6"/>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80081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2494021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745961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19810428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4"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3180258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4"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3511193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12253133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718968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1393270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4"/>
          <p:cNvSpPr>
            <a:spLocks noGrp="1"/>
          </p:cNvSpPr>
          <p:nvPr>
            <p:ph type="ftr" sz="quarter" idx="11"/>
          </p:nvPr>
        </p:nvSpPr>
        <p:spPr/>
        <p:txBody>
          <a:bodyPr/>
          <a:lstStyle/>
          <a:p>
            <a:endParaRPr lang="en-HK"/>
          </a:p>
        </p:txBody>
      </p:sp>
      <p:sp>
        <p:nvSpPr>
          <p:cNvPr id="6" name="Slide Number Placeholder 5"/>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4158017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D278F2A-966D-4078-97F8-4DF8428EEDB1}" type="datetimeFigureOut">
              <a:rPr lang="en-HK" smtClean="0"/>
              <a:t>31/3/2022</a:t>
            </a:fld>
            <a:endParaRPr lang="en-HK"/>
          </a:p>
        </p:txBody>
      </p:sp>
      <p:sp>
        <p:nvSpPr>
          <p:cNvPr id="6" name="Footer Placeholder 5"/>
          <p:cNvSpPr>
            <a:spLocks noGrp="1"/>
          </p:cNvSpPr>
          <p:nvPr>
            <p:ph type="ftr" sz="quarter" idx="11"/>
          </p:nvPr>
        </p:nvSpPr>
        <p:spPr/>
        <p:txBody>
          <a:bodyPr/>
          <a:lstStyle/>
          <a:p>
            <a:endParaRPr lang="en-HK"/>
          </a:p>
        </p:txBody>
      </p:sp>
      <p:sp>
        <p:nvSpPr>
          <p:cNvPr id="7" name="Slide Number Placeholder 6"/>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2994730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D278F2A-966D-4078-97F8-4DF8428EEDB1}" type="datetimeFigureOut">
              <a:rPr lang="en-HK" smtClean="0"/>
              <a:t>31/3/2022</a:t>
            </a:fld>
            <a:endParaRPr lang="en-HK"/>
          </a:p>
        </p:txBody>
      </p:sp>
      <p:sp>
        <p:nvSpPr>
          <p:cNvPr id="8" name="Footer Placeholder 7"/>
          <p:cNvSpPr>
            <a:spLocks noGrp="1"/>
          </p:cNvSpPr>
          <p:nvPr>
            <p:ph type="ftr" sz="quarter" idx="11"/>
          </p:nvPr>
        </p:nvSpPr>
        <p:spPr/>
        <p:txBody>
          <a:bodyPr/>
          <a:lstStyle/>
          <a:p>
            <a:endParaRPr lang="en-HK"/>
          </a:p>
        </p:txBody>
      </p:sp>
      <p:sp>
        <p:nvSpPr>
          <p:cNvPr id="9" name="Slide Number Placeholder 8"/>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402390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3"/>
          <p:cNvSpPr>
            <a:spLocks noGrp="1"/>
          </p:cNvSpPr>
          <p:nvPr>
            <p:ph type="ftr" sz="quarter" idx="11"/>
          </p:nvPr>
        </p:nvSpPr>
        <p:spPr/>
        <p:txBody>
          <a:bodyPr/>
          <a:lstStyle/>
          <a:p>
            <a:endParaRPr lang="en-HK"/>
          </a:p>
        </p:txBody>
      </p:sp>
      <p:sp>
        <p:nvSpPr>
          <p:cNvPr id="6" name="Slide Number Placeholder 4"/>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1411498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2"/>
          <p:cNvSpPr>
            <a:spLocks noGrp="1"/>
          </p:cNvSpPr>
          <p:nvPr>
            <p:ph type="ftr" sz="quarter" idx="11"/>
          </p:nvPr>
        </p:nvSpPr>
        <p:spPr/>
        <p:txBody>
          <a:bodyPr/>
          <a:lstStyle/>
          <a:p>
            <a:endParaRPr lang="en-HK"/>
          </a:p>
        </p:txBody>
      </p:sp>
      <p:sp>
        <p:nvSpPr>
          <p:cNvPr id="6" name="Slide Number Placeholder 3"/>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1728650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D278F2A-966D-4078-97F8-4DF8428EEDB1}" type="datetimeFigureOut">
              <a:rPr lang="en-HK" smtClean="0"/>
              <a:t>31/3/2022</a:t>
            </a:fld>
            <a:endParaRPr lang="en-HK"/>
          </a:p>
        </p:txBody>
      </p:sp>
      <p:sp>
        <p:nvSpPr>
          <p:cNvPr id="5" name="Footer Placeholder 5"/>
          <p:cNvSpPr>
            <a:spLocks noGrp="1"/>
          </p:cNvSpPr>
          <p:nvPr>
            <p:ph type="ftr" sz="quarter" idx="11"/>
          </p:nvPr>
        </p:nvSpPr>
        <p:spPr/>
        <p:txBody>
          <a:bodyPr/>
          <a:lstStyle/>
          <a:p>
            <a:endParaRPr lang="en-HK"/>
          </a:p>
        </p:txBody>
      </p:sp>
      <p:sp>
        <p:nvSpPr>
          <p:cNvPr id="6" name="Slide Number Placeholder 6"/>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727054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278F2A-966D-4078-97F8-4DF8428EEDB1}" type="datetimeFigureOut">
              <a:rPr lang="en-HK" smtClean="0"/>
              <a:t>31/3/2022</a:t>
            </a:fld>
            <a:endParaRPr lang="en-HK"/>
          </a:p>
        </p:txBody>
      </p:sp>
      <p:sp>
        <p:nvSpPr>
          <p:cNvPr id="6" name="Footer Placeholder 5"/>
          <p:cNvSpPr>
            <a:spLocks noGrp="1"/>
          </p:cNvSpPr>
          <p:nvPr>
            <p:ph type="ftr" sz="quarter" idx="11"/>
          </p:nvPr>
        </p:nvSpPr>
        <p:spPr/>
        <p:txBody>
          <a:bodyPr/>
          <a:lstStyle/>
          <a:p>
            <a:endParaRPr lang="en-HK"/>
          </a:p>
        </p:txBody>
      </p:sp>
      <p:sp>
        <p:nvSpPr>
          <p:cNvPr id="7" name="Slide Number Placeholder 6"/>
          <p:cNvSpPr>
            <a:spLocks noGrp="1"/>
          </p:cNvSpPr>
          <p:nvPr>
            <p:ph type="sldNum" sz="quarter" idx="12"/>
          </p:nvPr>
        </p:nvSpPr>
        <p:spPr/>
        <p:txBody>
          <a:bodyPr/>
          <a:lstStyle/>
          <a:p>
            <a:fld id="{D95A0C32-F387-4527-808F-5468F91DE6AA}" type="slidenum">
              <a:rPr lang="en-HK" smtClean="0"/>
              <a:t>‹#›</a:t>
            </a:fld>
            <a:endParaRPr lang="en-HK"/>
          </a:p>
        </p:txBody>
      </p:sp>
    </p:spTree>
    <p:extLst>
      <p:ext uri="{BB962C8B-B14F-4D97-AF65-F5344CB8AC3E}">
        <p14:creationId xmlns:p14="http://schemas.microsoft.com/office/powerpoint/2010/main" val="28063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D278F2A-966D-4078-97F8-4DF8428EEDB1}" type="datetimeFigureOut">
              <a:rPr lang="en-HK" smtClean="0"/>
              <a:t>31/3/2022</a:t>
            </a:fld>
            <a:endParaRPr lang="en-HK"/>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HK"/>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95A0C32-F387-4527-808F-5468F91DE6AA}" type="slidenum">
              <a:rPr lang="en-HK" smtClean="0"/>
              <a:t>‹#›</a:t>
            </a:fld>
            <a:endParaRPr lang="en-HK"/>
          </a:p>
        </p:txBody>
      </p:sp>
    </p:spTree>
    <p:extLst>
      <p:ext uri="{BB962C8B-B14F-4D97-AF65-F5344CB8AC3E}">
        <p14:creationId xmlns:p14="http://schemas.microsoft.com/office/powerpoint/2010/main" val="98728953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raw.githubusercontent.com/erleben/FOAM/master/doc/bondorf.17.master_thesis.pdf"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customXml" Target="../ink/ink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1.png"/><Relationship Id="rId7" Type="http://schemas.openxmlformats.org/officeDocument/2006/relationships/customXml" Target="../ink/ink3.xm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10.png"/><Relationship Id="rId5" Type="http://schemas.openxmlformats.org/officeDocument/2006/relationships/customXml" Target="../ink/ink2.xml"/><Relationship Id="rId4" Type="http://schemas.openxmlformats.org/officeDocument/2006/relationships/image" Target="../media/image2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hyperlink" Target="https://www.graphics.rwth-aachen.de/software/openmesh/download/"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youtube.com/watch?v=p_OfzxyzM4s" TargetMode="External"/><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www.youtube.com/watch?v=e_XwbflJ4UE"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BP0z93JULCE?feature=oembed"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raw.githubusercontent.com/erleben/FOAM/master/doc/bondorf.17.master_thesis.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3AC0D-902D-4B9F-BE87-72AD14D35112}"/>
              </a:ext>
            </a:extLst>
          </p:cNvPr>
          <p:cNvSpPr>
            <a:spLocks noGrp="1"/>
          </p:cNvSpPr>
          <p:nvPr>
            <p:ph type="ctrTitle"/>
          </p:nvPr>
        </p:nvSpPr>
        <p:spPr/>
        <p:txBody>
          <a:bodyPr>
            <a:normAutofit fontScale="90000"/>
          </a:bodyPr>
          <a:lstStyle/>
          <a:p>
            <a:r>
              <a:rPr lang="en-GB"/>
              <a:t>Week 8 </a:t>
            </a:r>
            <a:r>
              <a:rPr lang="en-GB" dirty="0"/>
              <a:t>Numerical Simulation of Foams Presentation </a:t>
            </a:r>
            <a:endParaRPr lang="en-HK" dirty="0"/>
          </a:p>
        </p:txBody>
      </p:sp>
      <p:sp>
        <p:nvSpPr>
          <p:cNvPr id="3" name="Subtitle 2">
            <a:extLst>
              <a:ext uri="{FF2B5EF4-FFF2-40B4-BE49-F238E27FC236}">
                <a16:creationId xmlns:a16="http://schemas.microsoft.com/office/drawing/2014/main" id="{C66AAD1D-5674-45EC-9EE3-F93AB43CF8DD}"/>
              </a:ext>
            </a:extLst>
          </p:cNvPr>
          <p:cNvSpPr>
            <a:spLocks noGrp="1"/>
          </p:cNvSpPr>
          <p:nvPr>
            <p:ph type="subTitle" idx="1"/>
          </p:nvPr>
        </p:nvSpPr>
        <p:spPr/>
        <p:txBody>
          <a:bodyPr/>
          <a:lstStyle/>
          <a:p>
            <a:r>
              <a:rPr lang="en-GB" dirty="0"/>
              <a:t>By Tony </a:t>
            </a:r>
            <a:r>
              <a:rPr lang="en-GB" dirty="0" err="1"/>
              <a:t>Hau</a:t>
            </a:r>
            <a:endParaRPr lang="en-HK" dirty="0"/>
          </a:p>
        </p:txBody>
      </p:sp>
    </p:spTree>
    <p:extLst>
      <p:ext uri="{BB962C8B-B14F-4D97-AF65-F5344CB8AC3E}">
        <p14:creationId xmlns:p14="http://schemas.microsoft.com/office/powerpoint/2010/main" val="2395786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8F7D-9B2D-4D3A-8263-34AADDCF7690}"/>
              </a:ext>
            </a:extLst>
          </p:cNvPr>
          <p:cNvSpPr>
            <a:spLocks noGrp="1"/>
          </p:cNvSpPr>
          <p:nvPr>
            <p:ph type="title"/>
          </p:nvPr>
        </p:nvSpPr>
        <p:spPr/>
        <p:txBody>
          <a:bodyPr/>
          <a:lstStyle/>
          <a:p>
            <a:r>
              <a:rPr lang="en-GB" sz="4400" b="0" i="0" u="none" strike="noStrike" baseline="0" dirty="0">
                <a:latin typeface="MinionPro-Regular"/>
              </a:rPr>
              <a:t>Implication</a:t>
            </a:r>
            <a:endParaRPr lang="en-HK" sz="4400" dirty="0"/>
          </a:p>
        </p:txBody>
      </p:sp>
      <p:sp>
        <p:nvSpPr>
          <p:cNvPr id="5" name="Content Placeholder 4">
            <a:extLst>
              <a:ext uri="{FF2B5EF4-FFF2-40B4-BE49-F238E27FC236}">
                <a16:creationId xmlns:a16="http://schemas.microsoft.com/office/drawing/2014/main" id="{E6DA825C-68CF-4919-9824-B4BDEBED9FD7}"/>
              </a:ext>
            </a:extLst>
          </p:cNvPr>
          <p:cNvSpPr>
            <a:spLocks noGrp="1"/>
          </p:cNvSpPr>
          <p:nvPr>
            <p:ph idx="1"/>
          </p:nvPr>
        </p:nvSpPr>
        <p:spPr/>
        <p:txBody>
          <a:bodyPr>
            <a:normAutofit fontScale="92500" lnSpcReduction="10000"/>
          </a:bodyPr>
          <a:lstStyle/>
          <a:p>
            <a:r>
              <a:rPr lang="en-HK" dirty="0"/>
              <a:t>T1 and T2 operations are rearrangements that occur spontaneously so that the configuration has a minimized perimeter in 2D case (Remember that we do not assume the occurrence of T1 and T2 operations in this paper)</a:t>
            </a:r>
          </a:p>
          <a:p>
            <a:r>
              <a:rPr lang="en-HK" dirty="0"/>
              <a:t>Plateau’s law(120 degree law) is followed because it gives minimized perimeter (true for bubbles n=2,…,21 in this paper)</a:t>
            </a:r>
          </a:p>
          <a:p>
            <a:r>
              <a:rPr lang="en-HK" dirty="0"/>
              <a:t>In paper </a:t>
            </a:r>
            <a:r>
              <a:rPr lang="en-GB" dirty="0">
                <a:hlinkClick r:id="rId2"/>
              </a:rPr>
              <a:t>https://raw.githubusercontent.com/erleben/FOAM/master/doc/bondorf.17.master_thesis.pdf</a:t>
            </a:r>
            <a:r>
              <a:rPr lang="en-GB" dirty="0"/>
              <a:t> Simulation of Two-Dimensional Dry Foam Using a Vertex Model</a:t>
            </a:r>
          </a:p>
          <a:p>
            <a:r>
              <a:rPr lang="en-GB" dirty="0"/>
              <a:t>we do T1 and T2 operations after iterations to find local minimum (120 degree Plateau’s Law and diffusion due to pressure difference(von Neumann’s law). This paper has justified the introduction of T1 and T2 operation.</a:t>
            </a:r>
          </a:p>
          <a:p>
            <a:pPr marL="0" indent="0">
              <a:buNone/>
            </a:pPr>
            <a:endParaRPr lang="en-GB" dirty="0"/>
          </a:p>
          <a:p>
            <a:endParaRPr lang="en-HK" dirty="0"/>
          </a:p>
        </p:txBody>
      </p:sp>
    </p:spTree>
    <p:extLst>
      <p:ext uri="{BB962C8B-B14F-4D97-AF65-F5344CB8AC3E}">
        <p14:creationId xmlns:p14="http://schemas.microsoft.com/office/powerpoint/2010/main" val="3749911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7EB174-B492-4F0D-ACCF-C7739E2B981B}"/>
              </a:ext>
            </a:extLst>
          </p:cNvPr>
          <p:cNvSpPr>
            <a:spLocks noGrp="1"/>
          </p:cNvSpPr>
          <p:nvPr>
            <p:ph idx="1"/>
          </p:nvPr>
        </p:nvSpPr>
        <p:spPr>
          <a:xfrm>
            <a:off x="648931" y="2438400"/>
            <a:ext cx="4166509" cy="3785419"/>
          </a:xfrm>
        </p:spPr>
        <p:txBody>
          <a:bodyPr>
            <a:normAutofit/>
          </a:bodyPr>
          <a:lstStyle/>
          <a:p>
            <a:r>
              <a:rPr lang="en-HK" dirty="0">
                <a:solidFill>
                  <a:srgbClr val="EBEBEB"/>
                </a:solidFill>
                <a:latin typeface="Calibri" panose="020F0502020204030204" pitchFamily="34" charset="0"/>
                <a:ea typeface="DengXian" panose="02010600030101010101" pitchFamily="2" charset="-122"/>
                <a:cs typeface="Times New Roman" panose="02020603050405020304" pitchFamily="18" charset="0"/>
              </a:rPr>
              <a:t>In this simulation (using </a:t>
            </a:r>
            <a:r>
              <a:rPr lang="en-HK" dirty="0" err="1">
                <a:solidFill>
                  <a:srgbClr val="EBEBEB"/>
                </a:solidFill>
                <a:latin typeface="Calibri" panose="020F0502020204030204" pitchFamily="34" charset="0"/>
                <a:ea typeface="DengXian" panose="02010600030101010101" pitchFamily="2" charset="-122"/>
                <a:cs typeface="Times New Roman" panose="02020603050405020304" pitchFamily="18" charset="0"/>
              </a:rPr>
              <a:t>OpenMesh</a:t>
            </a:r>
            <a:r>
              <a:rPr lang="en-HK"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Library), we represent a triangle mesh (can contain a lot of triangles) using an object : </a:t>
            </a:r>
            <a:r>
              <a:rPr lang="en-HK"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mesh= </a:t>
            </a:r>
            <a:r>
              <a:rPr lang="en-HK" b="1" dirty="0" err="1">
                <a:solidFill>
                  <a:srgbClr val="EBEBEB"/>
                </a:solidFill>
                <a:latin typeface="Calibri" panose="020F0502020204030204" pitchFamily="34" charset="0"/>
                <a:ea typeface="DengXian" panose="02010600030101010101" pitchFamily="2" charset="-122"/>
                <a:cs typeface="Times New Roman" panose="02020603050405020304" pitchFamily="18" charset="0"/>
              </a:rPr>
              <a:t>openmesh.Trimesh</a:t>
            </a:r>
            <a:r>
              <a:rPr lang="en-HK"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a:t>
            </a:r>
          </a:p>
          <a:p>
            <a:endParaRPr lang="en-HK" b="1" dirty="0">
              <a:solidFill>
                <a:srgbClr val="EBEBEB"/>
              </a:solidFill>
              <a:latin typeface="Calibri" panose="020F0502020204030204" pitchFamily="34" charset="0"/>
              <a:ea typeface="DengXian" panose="02010600030101010101" pitchFamily="2" charset="-122"/>
              <a:cs typeface="Times New Roman" panose="02020603050405020304" pitchFamily="18" charset="0"/>
            </a:endParaRPr>
          </a:p>
        </p:txBody>
      </p:sp>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369195" y="306367"/>
            <a:ext cx="4904561" cy="1954993"/>
          </a:xfrm>
        </p:spPr>
        <p:txBody>
          <a:bodyPr>
            <a:normAutofit/>
          </a:bodyPr>
          <a:lstStyle/>
          <a:p>
            <a:r>
              <a:rPr lang="en-GB" dirty="0">
                <a:solidFill>
                  <a:srgbClr val="EBEBEB"/>
                </a:solidFill>
              </a:rPr>
              <a:t>T1 operation – vertex</a:t>
            </a:r>
            <a:endParaRPr lang="en-HK" dirty="0">
              <a:solidFill>
                <a:srgbClr val="EBEBEB"/>
              </a:solidFill>
            </a:endParaRPr>
          </a:p>
        </p:txBody>
      </p:sp>
      <p:pic>
        <p:nvPicPr>
          <p:cNvPr id="6" name="Picture 5" descr="Shape, polygon&#10;&#10;Description automatically generated">
            <a:extLst>
              <a:ext uri="{FF2B5EF4-FFF2-40B4-BE49-F238E27FC236}">
                <a16:creationId xmlns:a16="http://schemas.microsoft.com/office/drawing/2014/main" id="{2F7B87DF-EC03-460D-9B94-65CD42EA23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4669" y="121576"/>
            <a:ext cx="1467660" cy="1826421"/>
          </a:xfrm>
          <a:prstGeom prst="rect">
            <a:avLst/>
          </a:prstGeom>
        </p:spPr>
      </p:pic>
      <p:cxnSp>
        <p:nvCxnSpPr>
          <p:cNvPr id="15" name="Straight Arrow Connector 14">
            <a:extLst>
              <a:ext uri="{FF2B5EF4-FFF2-40B4-BE49-F238E27FC236}">
                <a16:creationId xmlns:a16="http://schemas.microsoft.com/office/drawing/2014/main" id="{68648942-AD4E-4301-9A2A-733E8B18416F}"/>
              </a:ext>
            </a:extLst>
          </p:cNvPr>
          <p:cNvCxnSpPr/>
          <p:nvPr/>
        </p:nvCxnSpPr>
        <p:spPr>
          <a:xfrm flipV="1">
            <a:off x="6658145" y="925277"/>
            <a:ext cx="1281255" cy="2190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FADD553-F564-4097-9101-64E7E334CDAA}"/>
              </a:ext>
            </a:extLst>
          </p:cNvPr>
          <p:cNvSpPr txBox="1"/>
          <p:nvPr/>
        </p:nvSpPr>
        <p:spPr>
          <a:xfrm>
            <a:off x="4822741" y="1099197"/>
            <a:ext cx="2055119" cy="369332"/>
          </a:xfrm>
          <a:prstGeom prst="rect">
            <a:avLst/>
          </a:prstGeom>
          <a:noFill/>
        </p:spPr>
        <p:txBody>
          <a:bodyPr wrap="square" rtlCol="0">
            <a:spAutoFit/>
          </a:bodyPr>
          <a:lstStyle/>
          <a:p>
            <a:r>
              <a:rPr lang="en-HK" b="1" dirty="0">
                <a:solidFill>
                  <a:schemeClr val="bg1"/>
                </a:solidFill>
              </a:rPr>
              <a:t>A triangle mesh</a:t>
            </a:r>
          </a:p>
        </p:txBody>
      </p:sp>
      <p:pic>
        <p:nvPicPr>
          <p:cNvPr id="59" name="Picture 58" descr="Diagram&#10;&#10;Description automatically generated">
            <a:extLst>
              <a:ext uri="{FF2B5EF4-FFF2-40B4-BE49-F238E27FC236}">
                <a16:creationId xmlns:a16="http://schemas.microsoft.com/office/drawing/2014/main" id="{6CB183A7-7A3D-4C57-8E53-BFD4850BC2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7904" y="2093349"/>
            <a:ext cx="7209225" cy="4458284"/>
          </a:xfrm>
          <a:prstGeom prst="rect">
            <a:avLst/>
          </a:prstGeom>
        </p:spPr>
      </p:pic>
      <mc:AlternateContent xmlns:mc="http://schemas.openxmlformats.org/markup-compatibility/2006" xmlns:p14="http://schemas.microsoft.com/office/powerpoint/2010/main">
        <mc:Choice Requires="p14">
          <p:contentPart p14:bwMode="auto" r:id="rId5">
            <p14:nvContentPartPr>
              <p14:cNvPr id="60" name="Ink 59">
                <a:extLst>
                  <a:ext uri="{FF2B5EF4-FFF2-40B4-BE49-F238E27FC236}">
                    <a16:creationId xmlns:a16="http://schemas.microsoft.com/office/drawing/2014/main" id="{312AECAB-1C42-4F39-BE81-E7D4F9F424C1}"/>
                  </a:ext>
                </a:extLst>
              </p14:cNvPr>
              <p14:cNvContentPartPr/>
              <p14:nvPr/>
            </p14:nvContentPartPr>
            <p14:xfrm>
              <a:off x="7592040" y="3942360"/>
              <a:ext cx="2120040" cy="289800"/>
            </p14:xfrm>
          </p:contentPart>
        </mc:Choice>
        <mc:Fallback xmlns="">
          <p:pic>
            <p:nvPicPr>
              <p:cNvPr id="60" name="Ink 59">
                <a:extLst>
                  <a:ext uri="{FF2B5EF4-FFF2-40B4-BE49-F238E27FC236}">
                    <a16:creationId xmlns:a16="http://schemas.microsoft.com/office/drawing/2014/main" id="{312AECAB-1C42-4F39-BE81-E7D4F9F424C1}"/>
                  </a:ext>
                </a:extLst>
              </p:cNvPr>
              <p:cNvPicPr/>
              <p:nvPr/>
            </p:nvPicPr>
            <p:blipFill>
              <a:blip r:embed="rId6"/>
              <a:stretch>
                <a:fillRect/>
              </a:stretch>
            </p:blipFill>
            <p:spPr>
              <a:xfrm>
                <a:off x="7582680" y="3933000"/>
                <a:ext cx="2138760" cy="308520"/>
              </a:xfrm>
              <a:prstGeom prst="rect">
                <a:avLst/>
              </a:prstGeom>
            </p:spPr>
          </p:pic>
        </mc:Fallback>
      </mc:AlternateContent>
    </p:spTree>
    <p:extLst>
      <p:ext uri="{BB962C8B-B14F-4D97-AF65-F5344CB8AC3E}">
        <p14:creationId xmlns:p14="http://schemas.microsoft.com/office/powerpoint/2010/main" val="681324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648931" y="629266"/>
            <a:ext cx="4166510" cy="1622321"/>
          </a:xfrm>
        </p:spPr>
        <p:txBody>
          <a:bodyPr>
            <a:normAutofit/>
          </a:bodyPr>
          <a:lstStyle/>
          <a:p>
            <a:r>
              <a:rPr lang="en-GB" dirty="0">
                <a:solidFill>
                  <a:srgbClr val="EBEBEB"/>
                </a:solidFill>
              </a:rPr>
              <a:t>T1 operation – half-edges</a:t>
            </a:r>
            <a:endParaRPr lang="en-HK" dirty="0">
              <a:solidFill>
                <a:srgbClr val="EBEBEB"/>
              </a:solidFill>
            </a:endParaRPr>
          </a:p>
        </p:txBody>
      </p:sp>
      <p:sp>
        <p:nvSpPr>
          <p:cNvPr id="3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6" name="Freeform: Shape 3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38" name="Rectangle 3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127EB174-B492-4F0D-ACCF-C7739E2B981B}"/>
              </a:ext>
            </a:extLst>
          </p:cNvPr>
          <p:cNvSpPr>
            <a:spLocks noGrp="1"/>
          </p:cNvSpPr>
          <p:nvPr>
            <p:ph idx="1"/>
          </p:nvPr>
        </p:nvSpPr>
        <p:spPr>
          <a:xfrm>
            <a:off x="648931" y="2438400"/>
            <a:ext cx="4166509" cy="3785419"/>
          </a:xfrm>
        </p:spPr>
        <p:txBody>
          <a:bodyPr>
            <a:normAutofit fontScale="92500"/>
          </a:bodyPr>
          <a:lstStyle/>
          <a:p>
            <a:r>
              <a:rPr lang="en-GB" dirty="0">
                <a:solidFill>
                  <a:srgbClr val="EBEBEB"/>
                </a:solidFill>
                <a:latin typeface="Calibri" panose="020F0502020204030204" pitchFamily="34" charset="0"/>
                <a:ea typeface="DengXian" panose="02010600030101010101" pitchFamily="2" charset="-122"/>
                <a:cs typeface="Times New Roman" panose="02020603050405020304" pitchFamily="18" charset="0"/>
              </a:rPr>
              <a:t>The basic idea behind the </a:t>
            </a:r>
            <a:r>
              <a:rPr lang="en-GB" dirty="0" err="1">
                <a:solidFill>
                  <a:schemeClr val="bg1"/>
                </a:solidFill>
                <a:latin typeface="Calibri" panose="020F0502020204030204" pitchFamily="34" charset="0"/>
                <a:ea typeface="DengXian" panose="02010600030101010101" pitchFamily="2" charset="-122"/>
                <a:cs typeface="Times New Roman" panose="02020603050405020304" pitchFamily="18" charset="0"/>
              </a:rPr>
              <a:t>halfedge</a:t>
            </a:r>
            <a:r>
              <a:rPr lang="en-GB"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is that, in addition to vertices, edges, and faces that make up a mesh, we also have an entity called </a:t>
            </a:r>
            <a:r>
              <a:rPr lang="en-GB" b="1" dirty="0">
                <a:latin typeface="Calibri" panose="020F0502020204030204" pitchFamily="34" charset="0"/>
                <a:ea typeface="DengXian" panose="02010600030101010101" pitchFamily="2" charset="-122"/>
                <a:cs typeface="Times New Roman" panose="02020603050405020304" pitchFamily="18" charset="0"/>
              </a:rPr>
              <a:t>a </a:t>
            </a:r>
            <a:r>
              <a:rPr lang="en-GB" b="1" dirty="0" err="1">
                <a:latin typeface="Calibri" panose="020F0502020204030204" pitchFamily="34" charset="0"/>
                <a:ea typeface="DengXian" panose="02010600030101010101" pitchFamily="2" charset="-122"/>
                <a:cs typeface="Times New Roman" panose="02020603050405020304" pitchFamily="18" charset="0"/>
              </a:rPr>
              <a:t>halfedge</a:t>
            </a:r>
            <a:r>
              <a:rPr lang="en-GB" b="1" dirty="0">
                <a:latin typeface="Calibri" panose="020F0502020204030204" pitchFamily="34" charset="0"/>
                <a:ea typeface="DengXian" panose="02010600030101010101" pitchFamily="2" charset="-122"/>
                <a:cs typeface="Times New Roman" panose="02020603050405020304" pitchFamily="18" charset="0"/>
              </a:rPr>
              <a:t> that is directional</a:t>
            </a:r>
            <a:r>
              <a:rPr lang="en-GB"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(like a vector)</a:t>
            </a:r>
          </a:p>
          <a:p>
            <a:r>
              <a:rPr lang="en-GB"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Two </a:t>
            </a:r>
            <a:r>
              <a:rPr lang="en-GB" b="1" dirty="0" err="1">
                <a:solidFill>
                  <a:srgbClr val="EBEBEB"/>
                </a:solidFill>
                <a:latin typeface="Calibri" panose="020F0502020204030204" pitchFamily="34" charset="0"/>
                <a:ea typeface="DengXian" panose="02010600030101010101" pitchFamily="2" charset="-122"/>
                <a:cs typeface="Times New Roman" panose="02020603050405020304" pitchFamily="18" charset="0"/>
              </a:rPr>
              <a:t>halfedges</a:t>
            </a:r>
            <a:r>
              <a:rPr lang="en-GB"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are oppositely oriented. Each </a:t>
            </a:r>
            <a:r>
              <a:rPr lang="en-GB" b="1" dirty="0" err="1">
                <a:latin typeface="Calibri" panose="020F0502020204030204" pitchFamily="34" charset="0"/>
                <a:ea typeface="DengXian" panose="02010600030101010101" pitchFamily="2" charset="-122"/>
                <a:cs typeface="Times New Roman" panose="02020603050405020304" pitchFamily="18" charset="0"/>
              </a:rPr>
              <a:t>halfedge</a:t>
            </a:r>
            <a:r>
              <a:rPr lang="en-GB" b="1" dirty="0">
                <a:latin typeface="Calibri" panose="020F0502020204030204" pitchFamily="34" charset="0"/>
                <a:ea typeface="DengXian" panose="02010600030101010101" pitchFamily="2" charset="-122"/>
                <a:cs typeface="Times New Roman" panose="02020603050405020304" pitchFamily="18" charset="0"/>
              </a:rPr>
              <a:t> knows about the opposite </a:t>
            </a:r>
            <a:r>
              <a:rPr lang="en-GB" b="1" dirty="0" err="1">
                <a:latin typeface="Calibri" panose="020F0502020204030204" pitchFamily="34" charset="0"/>
                <a:ea typeface="DengXian" panose="02010600030101010101" pitchFamily="2" charset="-122"/>
                <a:cs typeface="Times New Roman" panose="02020603050405020304" pitchFamily="18" charset="0"/>
              </a:rPr>
              <a:t>halfedge</a:t>
            </a:r>
            <a:r>
              <a:rPr lang="en-GB"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which we call its twin. It also knows about </a:t>
            </a:r>
            <a:r>
              <a:rPr lang="en-GB" b="1" dirty="0">
                <a:latin typeface="Calibri" panose="020F0502020204030204" pitchFamily="34" charset="0"/>
                <a:ea typeface="DengXian" panose="02010600030101010101" pitchFamily="2" charset="-122"/>
                <a:cs typeface="Times New Roman" panose="02020603050405020304" pitchFamily="18" charset="0"/>
              </a:rPr>
              <a:t>the next </a:t>
            </a:r>
            <a:r>
              <a:rPr lang="en-GB" b="1" dirty="0" err="1">
                <a:latin typeface="Calibri" panose="020F0502020204030204" pitchFamily="34" charset="0"/>
                <a:ea typeface="DengXian" panose="02010600030101010101" pitchFamily="2" charset="-122"/>
                <a:cs typeface="Times New Roman" panose="02020603050405020304" pitchFamily="18" charset="0"/>
              </a:rPr>
              <a:t>halfedge</a:t>
            </a:r>
            <a:r>
              <a:rPr lang="en-GB" b="1" dirty="0">
                <a:latin typeface="Calibri" panose="020F0502020204030204" pitchFamily="34" charset="0"/>
                <a:ea typeface="DengXian" panose="02010600030101010101" pitchFamily="2" charset="-122"/>
                <a:cs typeface="Times New Roman" panose="02020603050405020304" pitchFamily="18" charset="0"/>
              </a:rPr>
              <a:t> around its face, </a:t>
            </a:r>
            <a:r>
              <a:rPr lang="en-GB" dirty="0">
                <a:solidFill>
                  <a:schemeClr val="bg1"/>
                </a:solidFill>
                <a:latin typeface="Calibri" panose="020F0502020204030204" pitchFamily="34" charset="0"/>
                <a:ea typeface="DengXian" panose="02010600030101010101" pitchFamily="2" charset="-122"/>
                <a:cs typeface="Times New Roman" panose="02020603050405020304" pitchFamily="18" charset="0"/>
              </a:rPr>
              <a:t>as well as its </a:t>
            </a:r>
            <a:r>
              <a:rPr lang="en-GB" b="1" dirty="0">
                <a:latin typeface="Calibri" panose="020F0502020204030204" pitchFamily="34" charset="0"/>
                <a:ea typeface="DengXian" panose="02010600030101010101" pitchFamily="2" charset="-122"/>
                <a:cs typeface="Times New Roman" panose="02020603050405020304" pitchFamily="18" charset="0"/>
              </a:rPr>
              <a:t>associated edge, face, and root vertex.</a:t>
            </a:r>
            <a:endParaRPr lang="en-HK" b="1" dirty="0">
              <a:latin typeface="Calibri" panose="020F0502020204030204" pitchFamily="34" charset="0"/>
              <a:ea typeface="DengXian" panose="02010600030101010101" pitchFamily="2" charset="-122"/>
              <a:cs typeface="Times New Roman" panose="02020603050405020304" pitchFamily="18" charset="0"/>
            </a:endParaRPr>
          </a:p>
        </p:txBody>
      </p:sp>
      <p:pic>
        <p:nvPicPr>
          <p:cNvPr id="7" name="Picture 6" descr="A picture containing chart&#10;&#10;Description automatically generated">
            <a:extLst>
              <a:ext uri="{FF2B5EF4-FFF2-40B4-BE49-F238E27FC236}">
                <a16:creationId xmlns:a16="http://schemas.microsoft.com/office/drawing/2014/main" id="{44A579FF-2FEB-4E97-B18A-5A0F51EDE6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4371" y="1018368"/>
            <a:ext cx="4594347" cy="2940382"/>
          </a:xfrm>
          <a:prstGeom prst="rect">
            <a:avLst/>
          </a:prstGeom>
        </p:spPr>
      </p:pic>
      <p:cxnSp>
        <p:nvCxnSpPr>
          <p:cNvPr id="9" name="Straight Arrow Connector 8">
            <a:extLst>
              <a:ext uri="{FF2B5EF4-FFF2-40B4-BE49-F238E27FC236}">
                <a16:creationId xmlns:a16="http://schemas.microsoft.com/office/drawing/2014/main" id="{88C2307E-F06E-447C-A559-B4AC95518DFB}"/>
              </a:ext>
            </a:extLst>
          </p:cNvPr>
          <p:cNvCxnSpPr/>
          <p:nvPr/>
        </p:nvCxnSpPr>
        <p:spPr>
          <a:xfrm flipH="1">
            <a:off x="6866213" y="2573461"/>
            <a:ext cx="668005" cy="21189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7425AB3-3C8B-45E3-B6F3-BB2D5D71DCBB}"/>
              </a:ext>
            </a:extLst>
          </p:cNvPr>
          <p:cNvSpPr txBox="1"/>
          <p:nvPr/>
        </p:nvSpPr>
        <p:spPr>
          <a:xfrm>
            <a:off x="6286130" y="4588426"/>
            <a:ext cx="2666229" cy="923330"/>
          </a:xfrm>
          <a:prstGeom prst="rect">
            <a:avLst/>
          </a:prstGeom>
          <a:noFill/>
        </p:spPr>
        <p:txBody>
          <a:bodyPr wrap="square" rtlCol="0">
            <a:spAutoFit/>
          </a:bodyPr>
          <a:lstStyle/>
          <a:p>
            <a:r>
              <a:rPr lang="en-GB" dirty="0"/>
              <a:t>An outgoing </a:t>
            </a:r>
            <a:r>
              <a:rPr lang="en-GB" dirty="0" err="1"/>
              <a:t>halfedge</a:t>
            </a:r>
            <a:r>
              <a:rPr lang="en-GB" dirty="0"/>
              <a:t> (going out of the vertex)</a:t>
            </a:r>
            <a:endParaRPr lang="en-HK" dirty="0"/>
          </a:p>
        </p:txBody>
      </p:sp>
      <p:cxnSp>
        <p:nvCxnSpPr>
          <p:cNvPr id="12" name="Straight Arrow Connector 11">
            <a:extLst>
              <a:ext uri="{FF2B5EF4-FFF2-40B4-BE49-F238E27FC236}">
                <a16:creationId xmlns:a16="http://schemas.microsoft.com/office/drawing/2014/main" id="{17B6F5D0-7C7F-41CB-8ACA-5E078A632B20}"/>
              </a:ext>
            </a:extLst>
          </p:cNvPr>
          <p:cNvCxnSpPr>
            <a:cxnSpLocks/>
          </p:cNvCxnSpPr>
          <p:nvPr/>
        </p:nvCxnSpPr>
        <p:spPr>
          <a:xfrm flipV="1">
            <a:off x="6915492" y="3830792"/>
            <a:ext cx="988318" cy="1491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0719968"/>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648931" y="629266"/>
            <a:ext cx="4166510" cy="1622321"/>
          </a:xfrm>
        </p:spPr>
        <p:txBody>
          <a:bodyPr>
            <a:normAutofit/>
          </a:bodyPr>
          <a:lstStyle/>
          <a:p>
            <a:pPr>
              <a:lnSpc>
                <a:spcPct val="90000"/>
              </a:lnSpc>
            </a:pPr>
            <a:r>
              <a:rPr lang="en-GB" sz="3600" dirty="0">
                <a:solidFill>
                  <a:srgbClr val="EBEBEB"/>
                </a:solidFill>
              </a:rPr>
              <a:t>T1 operation – 2 phases of flipping half-edges</a:t>
            </a:r>
            <a:endParaRPr lang="en-HK" sz="3600" dirty="0">
              <a:solidFill>
                <a:srgbClr val="EBEBEB"/>
              </a:solidFill>
            </a:endParaRPr>
          </a:p>
        </p:txBody>
      </p:sp>
      <p:sp>
        <p:nvSpPr>
          <p:cNvPr id="3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6" name="Freeform: Shape 3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3" descr="Diagram&#10;&#10;Description automatically generated">
            <a:extLst>
              <a:ext uri="{FF2B5EF4-FFF2-40B4-BE49-F238E27FC236}">
                <a16:creationId xmlns:a16="http://schemas.microsoft.com/office/drawing/2014/main" id="{761C0800-4F6C-4655-8D3D-38C4B7BBA1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9439" y="1128540"/>
            <a:ext cx="7087929" cy="2392174"/>
          </a:xfrm>
          <a:prstGeom prst="rect">
            <a:avLst/>
          </a:prstGeom>
          <a:effectLst/>
        </p:spPr>
      </p:pic>
      <p:sp>
        <p:nvSpPr>
          <p:cNvPr id="38" name="Rectangle 3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127EB174-B492-4F0D-ACCF-C7739E2B981B}"/>
              </a:ext>
            </a:extLst>
          </p:cNvPr>
          <p:cNvSpPr>
            <a:spLocks noGrp="1"/>
          </p:cNvSpPr>
          <p:nvPr>
            <p:ph idx="1"/>
          </p:nvPr>
        </p:nvSpPr>
        <p:spPr>
          <a:xfrm>
            <a:off x="648931" y="2438400"/>
            <a:ext cx="4166509" cy="3785419"/>
          </a:xfrm>
        </p:spPr>
        <p:txBody>
          <a:bodyPr>
            <a:normAutofit/>
          </a:bodyPr>
          <a:lstStyle/>
          <a:p>
            <a:pPr>
              <a:lnSpc>
                <a:spcPct val="90000"/>
              </a:lnSpc>
            </a:pP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Phase 1: Collect elements </a:t>
            </a:r>
          </a:p>
          <a:p>
            <a:pPr>
              <a:lnSpc>
                <a:spcPct val="90000"/>
              </a:lnSpc>
            </a:pP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Phase 2: Reassign Elements </a:t>
            </a:r>
            <a:endParaRPr lang="en-HK"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76814831"/>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7416586" y="321173"/>
            <a:ext cx="4166510" cy="1622321"/>
          </a:xfrm>
        </p:spPr>
        <p:txBody>
          <a:bodyPr>
            <a:normAutofit/>
          </a:bodyPr>
          <a:lstStyle/>
          <a:p>
            <a:pPr>
              <a:lnSpc>
                <a:spcPct val="90000"/>
              </a:lnSpc>
            </a:pPr>
            <a:r>
              <a:rPr lang="en-GB" sz="3600" dirty="0">
                <a:solidFill>
                  <a:srgbClr val="EBEBEB"/>
                </a:solidFill>
              </a:rPr>
              <a:t>T1 operation – Phase 1</a:t>
            </a:r>
            <a:endParaRPr lang="en-HK" sz="3600" dirty="0">
              <a:solidFill>
                <a:srgbClr val="EBEBEB"/>
              </a:solidFill>
            </a:endParaRPr>
          </a:p>
        </p:txBody>
      </p:sp>
      <p:pic>
        <p:nvPicPr>
          <p:cNvPr id="7" name="Picture 6">
            <a:extLst>
              <a:ext uri="{FF2B5EF4-FFF2-40B4-BE49-F238E27FC236}">
                <a16:creationId xmlns:a16="http://schemas.microsoft.com/office/drawing/2014/main" id="{4D790C2D-8430-48AF-AF57-B2FB29BD1CC6}"/>
              </a:ext>
            </a:extLst>
          </p:cNvPr>
          <p:cNvPicPr>
            <a:picLocks noChangeAspect="1"/>
          </p:cNvPicPr>
          <p:nvPr/>
        </p:nvPicPr>
        <p:blipFill>
          <a:blip r:embed="rId3"/>
          <a:stretch>
            <a:fillRect/>
          </a:stretch>
        </p:blipFill>
        <p:spPr>
          <a:xfrm>
            <a:off x="963885" y="113106"/>
            <a:ext cx="2784764" cy="6215653"/>
          </a:xfrm>
          <a:prstGeom prst="rect">
            <a:avLst/>
          </a:prstGeom>
        </p:spPr>
      </p:pic>
      <p:pic>
        <p:nvPicPr>
          <p:cNvPr id="13" name="Picture 12" descr="Diagram&#10;&#10;Description automatically generated">
            <a:extLst>
              <a:ext uri="{FF2B5EF4-FFF2-40B4-BE49-F238E27FC236}">
                <a16:creationId xmlns:a16="http://schemas.microsoft.com/office/drawing/2014/main" id="{1BC5A8F2-2B72-48A2-810E-BD4C57E52E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6617" y="1418740"/>
            <a:ext cx="7087929" cy="2392174"/>
          </a:xfrm>
          <a:prstGeom prst="rect">
            <a:avLst/>
          </a:prstGeom>
          <a:effectLst/>
        </p:spPr>
      </p:pic>
    </p:spTree>
    <p:extLst>
      <p:ext uri="{BB962C8B-B14F-4D97-AF65-F5344CB8AC3E}">
        <p14:creationId xmlns:p14="http://schemas.microsoft.com/office/powerpoint/2010/main" val="2174244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7416586" y="321173"/>
            <a:ext cx="4166510" cy="1622321"/>
          </a:xfrm>
        </p:spPr>
        <p:txBody>
          <a:bodyPr>
            <a:normAutofit/>
          </a:bodyPr>
          <a:lstStyle/>
          <a:p>
            <a:pPr>
              <a:lnSpc>
                <a:spcPct val="90000"/>
              </a:lnSpc>
            </a:pPr>
            <a:r>
              <a:rPr lang="en-GB" sz="3600" dirty="0">
                <a:solidFill>
                  <a:srgbClr val="EBEBEB"/>
                </a:solidFill>
              </a:rPr>
              <a:t>T1 operation – Phase 1</a:t>
            </a:r>
            <a:endParaRPr lang="en-HK" sz="3600" dirty="0">
              <a:solidFill>
                <a:srgbClr val="EBEBEB"/>
              </a:solidFill>
            </a:endParaRPr>
          </a:p>
        </p:txBody>
      </p:sp>
      <p:pic>
        <p:nvPicPr>
          <p:cNvPr id="3" name="Picture 2">
            <a:extLst>
              <a:ext uri="{FF2B5EF4-FFF2-40B4-BE49-F238E27FC236}">
                <a16:creationId xmlns:a16="http://schemas.microsoft.com/office/drawing/2014/main" id="{285EA112-EC2F-4017-A1B6-D01C46AAE16D}"/>
              </a:ext>
            </a:extLst>
          </p:cNvPr>
          <p:cNvPicPr>
            <a:picLocks noChangeAspect="1"/>
          </p:cNvPicPr>
          <p:nvPr/>
        </p:nvPicPr>
        <p:blipFill>
          <a:blip r:embed="rId3"/>
          <a:stretch>
            <a:fillRect/>
          </a:stretch>
        </p:blipFill>
        <p:spPr>
          <a:xfrm>
            <a:off x="2002601" y="1359678"/>
            <a:ext cx="8186797" cy="4138643"/>
          </a:xfrm>
          <a:prstGeom prst="rect">
            <a:avLst/>
          </a:prstGeom>
        </p:spPr>
      </p:pic>
    </p:spTree>
    <p:extLst>
      <p:ext uri="{BB962C8B-B14F-4D97-AF65-F5344CB8AC3E}">
        <p14:creationId xmlns:p14="http://schemas.microsoft.com/office/powerpoint/2010/main" val="1062787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648931" y="629266"/>
            <a:ext cx="4166510" cy="1622321"/>
          </a:xfrm>
        </p:spPr>
        <p:txBody>
          <a:bodyPr>
            <a:normAutofit/>
          </a:bodyPr>
          <a:lstStyle/>
          <a:p>
            <a:pPr>
              <a:lnSpc>
                <a:spcPct val="90000"/>
              </a:lnSpc>
            </a:pPr>
            <a:r>
              <a:rPr lang="en-GB" sz="3600" dirty="0">
                <a:solidFill>
                  <a:srgbClr val="EBEBEB"/>
                </a:solidFill>
              </a:rPr>
              <a:t>T1 operation – Phase 2</a:t>
            </a:r>
            <a:endParaRPr lang="en-HK" sz="3600" dirty="0">
              <a:solidFill>
                <a:srgbClr val="EBEBEB"/>
              </a:solidFill>
            </a:endParaRPr>
          </a:p>
        </p:txBody>
      </p:sp>
      <p:sp>
        <p:nvSpPr>
          <p:cNvPr id="3" name="Content Placeholder 2">
            <a:extLst>
              <a:ext uri="{FF2B5EF4-FFF2-40B4-BE49-F238E27FC236}">
                <a16:creationId xmlns:a16="http://schemas.microsoft.com/office/drawing/2014/main" id="{127EB174-B492-4F0D-ACCF-C7739E2B981B}"/>
              </a:ext>
            </a:extLst>
          </p:cNvPr>
          <p:cNvSpPr>
            <a:spLocks noGrp="1"/>
          </p:cNvSpPr>
          <p:nvPr>
            <p:ph idx="1"/>
          </p:nvPr>
        </p:nvSpPr>
        <p:spPr>
          <a:xfrm>
            <a:off x="457290" y="2126299"/>
            <a:ext cx="4166509" cy="3785419"/>
          </a:xfrm>
        </p:spPr>
        <p:txBody>
          <a:bodyPr>
            <a:normAutofit/>
          </a:bodyPr>
          <a:lstStyle/>
          <a:p>
            <a:pPr>
              <a:lnSpc>
                <a:spcPct val="90000"/>
              </a:lnSpc>
            </a:pP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…Next, update the pointers for all the mesh elements that are affected by the edge operation. Be exhaustive! In other words, go ahead and specify every pointer for every element, even if it did not change. </a:t>
            </a:r>
            <a:endParaRPr lang="en-HK"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endParaRPr>
          </a:p>
        </p:txBody>
      </p:sp>
      <p:pic>
        <p:nvPicPr>
          <p:cNvPr id="5" name="Picture 4">
            <a:extLst>
              <a:ext uri="{FF2B5EF4-FFF2-40B4-BE49-F238E27FC236}">
                <a16:creationId xmlns:a16="http://schemas.microsoft.com/office/drawing/2014/main" id="{3D04A46E-6E0F-4BFD-A1FB-CDBF4A97337E}"/>
              </a:ext>
            </a:extLst>
          </p:cNvPr>
          <p:cNvPicPr>
            <a:picLocks noChangeAspect="1"/>
          </p:cNvPicPr>
          <p:nvPr/>
        </p:nvPicPr>
        <p:blipFill>
          <a:blip r:embed="rId3"/>
          <a:stretch>
            <a:fillRect/>
          </a:stretch>
        </p:blipFill>
        <p:spPr>
          <a:xfrm>
            <a:off x="7376561" y="0"/>
            <a:ext cx="3728840" cy="6858000"/>
          </a:xfrm>
          <a:prstGeom prst="rect">
            <a:avLst/>
          </a:prstGeom>
        </p:spPr>
      </p:pic>
      <p:pic>
        <p:nvPicPr>
          <p:cNvPr id="23" name="Picture 22" descr="Diagram&#10;&#10;Description automatically generated">
            <a:extLst>
              <a:ext uri="{FF2B5EF4-FFF2-40B4-BE49-F238E27FC236}">
                <a16:creationId xmlns:a16="http://schemas.microsoft.com/office/drawing/2014/main" id="{E68AC115-DA7E-4B2C-A90F-FD7AD9FF61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073" y="4178367"/>
            <a:ext cx="7087929" cy="2392174"/>
          </a:xfrm>
          <a:prstGeom prst="rect">
            <a:avLst/>
          </a:prstGeom>
          <a:effectLst/>
        </p:spPr>
      </p:pic>
    </p:spTree>
    <p:extLst>
      <p:ext uri="{BB962C8B-B14F-4D97-AF65-F5344CB8AC3E}">
        <p14:creationId xmlns:p14="http://schemas.microsoft.com/office/powerpoint/2010/main" val="2921020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BF93E662-D942-4BEC-B61C-6BAF2EBF6352}"/>
              </a:ext>
            </a:extLst>
          </p:cNvPr>
          <p:cNvSpPr>
            <a:spLocks noGrp="1"/>
          </p:cNvSpPr>
          <p:nvPr>
            <p:ph type="title"/>
          </p:nvPr>
        </p:nvSpPr>
        <p:spPr>
          <a:xfrm>
            <a:off x="648931" y="629266"/>
            <a:ext cx="4166510" cy="1622321"/>
          </a:xfrm>
        </p:spPr>
        <p:txBody>
          <a:bodyPr>
            <a:normAutofit/>
          </a:bodyPr>
          <a:lstStyle/>
          <a:p>
            <a:pPr>
              <a:lnSpc>
                <a:spcPct val="90000"/>
              </a:lnSpc>
            </a:pPr>
            <a:r>
              <a:rPr lang="en-GB" sz="3600" dirty="0">
                <a:solidFill>
                  <a:srgbClr val="EBEBEB"/>
                </a:solidFill>
              </a:rPr>
              <a:t>T2 operation – Phase 2</a:t>
            </a:r>
            <a:endParaRPr lang="en-HK" sz="3600" dirty="0">
              <a:solidFill>
                <a:srgbClr val="EBEBEB"/>
              </a:solidFill>
            </a:endParaRPr>
          </a:p>
        </p:txBody>
      </p:sp>
      <p:sp>
        <p:nvSpPr>
          <p:cNvPr id="3" name="Content Placeholder 2">
            <a:extLst>
              <a:ext uri="{FF2B5EF4-FFF2-40B4-BE49-F238E27FC236}">
                <a16:creationId xmlns:a16="http://schemas.microsoft.com/office/drawing/2014/main" id="{127EB174-B492-4F0D-ACCF-C7739E2B981B}"/>
              </a:ext>
            </a:extLst>
          </p:cNvPr>
          <p:cNvSpPr>
            <a:spLocks noGrp="1"/>
          </p:cNvSpPr>
          <p:nvPr>
            <p:ph idx="1"/>
          </p:nvPr>
        </p:nvSpPr>
        <p:spPr>
          <a:xfrm>
            <a:off x="457290" y="2126299"/>
            <a:ext cx="4166509" cy="3785419"/>
          </a:xfrm>
        </p:spPr>
        <p:txBody>
          <a:bodyPr>
            <a:normAutofit/>
          </a:bodyPr>
          <a:lstStyle/>
          <a:p>
            <a:pPr>
              <a:lnSpc>
                <a:spcPct val="90000"/>
              </a:lnSpc>
            </a:pP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In </a:t>
            </a:r>
            <a:r>
              <a:rPr lang="en-GB" sz="1900" b="1" dirty="0" err="1">
                <a:solidFill>
                  <a:srgbClr val="EBEBEB"/>
                </a:solidFill>
                <a:latin typeface="Calibri" panose="020F0502020204030204" pitchFamily="34" charset="0"/>
                <a:ea typeface="DengXian" panose="02010600030101010101" pitchFamily="2" charset="-122"/>
                <a:cs typeface="Times New Roman" panose="02020603050405020304" pitchFamily="18" charset="0"/>
              </a:rPr>
              <a:t>OpenMesh</a:t>
            </a: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 T2 is performed by deleting an outgoing half-edge from that vertex. </a:t>
            </a:r>
          </a:p>
          <a:p>
            <a:pPr>
              <a:lnSpc>
                <a:spcPct val="90000"/>
              </a:lnSpc>
            </a:pPr>
            <a:r>
              <a:rPr lang="en-GB"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rPr>
              <a:t>This half-edge deletion then automatically results in the deletion of three faces and the insertion of one face (two faces).</a:t>
            </a:r>
            <a:endParaRPr lang="en-HK" sz="1900" b="1" dirty="0">
              <a:solidFill>
                <a:srgbClr val="EBEBEB"/>
              </a:solidFill>
              <a:latin typeface="Calibri" panose="020F0502020204030204" pitchFamily="34" charset="0"/>
              <a:ea typeface="DengXian" panose="02010600030101010101" pitchFamily="2" charset="-122"/>
              <a:cs typeface="Times New Roman" panose="02020603050405020304" pitchFamily="18" charset="0"/>
            </a:endParaRPr>
          </a:p>
        </p:txBody>
      </p:sp>
      <p:pic>
        <p:nvPicPr>
          <p:cNvPr id="2" name="Picture 1">
            <a:extLst>
              <a:ext uri="{FF2B5EF4-FFF2-40B4-BE49-F238E27FC236}">
                <a16:creationId xmlns:a16="http://schemas.microsoft.com/office/drawing/2014/main" id="{E9292509-A11C-4BB7-8D34-0F6EC9CA1863}"/>
              </a:ext>
            </a:extLst>
          </p:cNvPr>
          <p:cNvPicPr>
            <a:picLocks noChangeAspect="1"/>
          </p:cNvPicPr>
          <p:nvPr/>
        </p:nvPicPr>
        <p:blipFill>
          <a:blip r:embed="rId3"/>
          <a:stretch>
            <a:fillRect/>
          </a:stretch>
        </p:blipFill>
        <p:spPr>
          <a:xfrm>
            <a:off x="5839415" y="1832307"/>
            <a:ext cx="3457575" cy="1857375"/>
          </a:xfrm>
          <a:prstGeom prst="rect">
            <a:avLst/>
          </a:prstGeom>
        </p:spPr>
      </p:pic>
      <p:sp>
        <p:nvSpPr>
          <p:cNvPr id="4" name="TextBox 3">
            <a:extLst>
              <a:ext uri="{FF2B5EF4-FFF2-40B4-BE49-F238E27FC236}">
                <a16:creationId xmlns:a16="http://schemas.microsoft.com/office/drawing/2014/main" id="{3BA5067D-4D57-4E47-B38D-041EC5989BBE}"/>
              </a:ext>
            </a:extLst>
          </p:cNvPr>
          <p:cNvSpPr txBox="1"/>
          <p:nvPr/>
        </p:nvSpPr>
        <p:spPr>
          <a:xfrm>
            <a:off x="6280150" y="4394200"/>
            <a:ext cx="3517900" cy="646331"/>
          </a:xfrm>
          <a:prstGeom prst="rect">
            <a:avLst/>
          </a:prstGeom>
          <a:noFill/>
        </p:spPr>
        <p:txBody>
          <a:bodyPr wrap="square" rtlCol="0">
            <a:spAutoFit/>
          </a:bodyPr>
          <a:lstStyle/>
          <a:p>
            <a:r>
              <a:rPr lang="en-GB" b="1" dirty="0">
                <a:solidFill>
                  <a:schemeClr val="bg1"/>
                </a:solidFill>
              </a:rPr>
              <a:t>Assume that </a:t>
            </a:r>
            <a:r>
              <a:rPr lang="en-GB" b="1" dirty="0" err="1">
                <a:solidFill>
                  <a:schemeClr val="bg1"/>
                </a:solidFill>
              </a:rPr>
              <a:t>v_o’s</a:t>
            </a:r>
            <a:r>
              <a:rPr lang="en-GB" b="1" dirty="0">
                <a:solidFill>
                  <a:schemeClr val="bg1"/>
                </a:solidFill>
              </a:rPr>
              <a:t> pointer is the arrowed half-edge above</a:t>
            </a:r>
            <a:endParaRPr lang="en-HK" b="1" dirty="0">
              <a:solidFill>
                <a:schemeClr val="bg1"/>
              </a:solidFill>
            </a:endParaRPr>
          </a:p>
        </p:txBody>
      </p:sp>
      <p:sp>
        <p:nvSpPr>
          <p:cNvPr id="6" name="TextBox 5">
            <a:extLst>
              <a:ext uri="{FF2B5EF4-FFF2-40B4-BE49-F238E27FC236}">
                <a16:creationId xmlns:a16="http://schemas.microsoft.com/office/drawing/2014/main" id="{4D024810-9022-4071-8F3A-F130EFA5005A}"/>
              </a:ext>
            </a:extLst>
          </p:cNvPr>
          <p:cNvSpPr txBox="1"/>
          <p:nvPr/>
        </p:nvSpPr>
        <p:spPr>
          <a:xfrm>
            <a:off x="6502400" y="5410200"/>
            <a:ext cx="3517900" cy="1200329"/>
          </a:xfrm>
          <a:prstGeom prst="rect">
            <a:avLst/>
          </a:prstGeom>
          <a:noFill/>
        </p:spPr>
        <p:txBody>
          <a:bodyPr wrap="square" rtlCol="0">
            <a:spAutoFit/>
          </a:bodyPr>
          <a:lstStyle/>
          <a:p>
            <a:r>
              <a:rPr lang="en-GB" b="1" dirty="0" err="1">
                <a:solidFill>
                  <a:schemeClr val="bg1"/>
                </a:solidFill>
              </a:rPr>
              <a:t>f_l</a:t>
            </a:r>
            <a:r>
              <a:rPr lang="en-GB" b="1" dirty="0">
                <a:solidFill>
                  <a:schemeClr val="bg1"/>
                </a:solidFill>
              </a:rPr>
              <a:t> and </a:t>
            </a:r>
            <a:r>
              <a:rPr lang="en-GB" b="1" dirty="0" err="1">
                <a:solidFill>
                  <a:schemeClr val="bg1"/>
                </a:solidFill>
              </a:rPr>
              <a:t>f_r</a:t>
            </a:r>
            <a:r>
              <a:rPr lang="en-GB" b="1" dirty="0">
                <a:solidFill>
                  <a:schemeClr val="bg1"/>
                </a:solidFill>
              </a:rPr>
              <a:t> are deleted because their pointers are the twins of the arrowed half-edge above</a:t>
            </a:r>
            <a:endParaRPr lang="en-HK" b="1" dirty="0">
              <a:solidFill>
                <a:schemeClr val="bg1"/>
              </a:solidFill>
            </a:endParaRPr>
          </a:p>
        </p:txBody>
      </p:sp>
    </p:spTree>
    <p:extLst>
      <p:ext uri="{BB962C8B-B14F-4D97-AF65-F5344CB8AC3E}">
        <p14:creationId xmlns:p14="http://schemas.microsoft.com/office/powerpoint/2010/main" val="2877063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C42647-7568-4731-B2C4-3AAF0CEF308F}"/>
              </a:ext>
            </a:extLst>
          </p:cNvPr>
          <p:cNvSpPr>
            <a:spLocks noGrp="1"/>
          </p:cNvSpPr>
          <p:nvPr>
            <p:ph type="title"/>
          </p:nvPr>
        </p:nvSpPr>
        <p:spPr>
          <a:xfrm>
            <a:off x="648930" y="629266"/>
            <a:ext cx="4904561" cy="1622321"/>
          </a:xfrm>
        </p:spPr>
        <p:txBody>
          <a:bodyPr>
            <a:normAutofit/>
          </a:bodyPr>
          <a:lstStyle/>
          <a:p>
            <a:pPr>
              <a:lnSpc>
                <a:spcPct val="90000"/>
              </a:lnSpc>
            </a:pPr>
            <a:r>
              <a:rPr lang="en-HK" sz="3300" dirty="0">
                <a:solidFill>
                  <a:srgbClr val="EBEBEB"/>
                </a:solidFill>
              </a:rPr>
              <a:t>Helper, derived and physical quantities </a:t>
            </a:r>
          </a:p>
        </p:txBody>
      </p:sp>
      <p:sp>
        <p:nvSpPr>
          <p:cNvPr id="1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6" name="Freeform: Shape 1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8" name="Rectangle 1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8" name="Picture 7">
            <a:extLst>
              <a:ext uri="{FF2B5EF4-FFF2-40B4-BE49-F238E27FC236}">
                <a16:creationId xmlns:a16="http://schemas.microsoft.com/office/drawing/2014/main" id="{6FA2FF11-183C-4425-A65E-D47D1B7D13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250" y="1803400"/>
            <a:ext cx="6917369" cy="2921000"/>
          </a:xfrm>
          <a:prstGeom prst="rect">
            <a:avLst/>
          </a:prstGeom>
        </p:spPr>
      </p:pic>
      <p:pic>
        <p:nvPicPr>
          <p:cNvPr id="17" name="Picture 16">
            <a:extLst>
              <a:ext uri="{FF2B5EF4-FFF2-40B4-BE49-F238E27FC236}">
                <a16:creationId xmlns:a16="http://schemas.microsoft.com/office/drawing/2014/main" id="{B7D42FBB-F7D7-4EB2-B655-E7CC9D61C5FB}"/>
              </a:ext>
            </a:extLst>
          </p:cNvPr>
          <p:cNvPicPr>
            <a:picLocks noChangeAspect="1"/>
          </p:cNvPicPr>
          <p:nvPr/>
        </p:nvPicPr>
        <p:blipFill>
          <a:blip r:embed="rId4"/>
          <a:stretch>
            <a:fillRect/>
          </a:stretch>
        </p:blipFill>
        <p:spPr>
          <a:xfrm>
            <a:off x="221830" y="4724400"/>
            <a:ext cx="6041841" cy="1942155"/>
          </a:xfrm>
          <a:prstGeom prst="rect">
            <a:avLst/>
          </a:prstGeom>
        </p:spPr>
      </p:pic>
      <p:sp>
        <p:nvSpPr>
          <p:cNvPr id="19" name="TextBox 18">
            <a:extLst>
              <a:ext uri="{FF2B5EF4-FFF2-40B4-BE49-F238E27FC236}">
                <a16:creationId xmlns:a16="http://schemas.microsoft.com/office/drawing/2014/main" id="{9AE25E32-7EC9-4764-9331-DB9BF57940B4}"/>
              </a:ext>
            </a:extLst>
          </p:cNvPr>
          <p:cNvSpPr txBox="1"/>
          <p:nvPr/>
        </p:nvSpPr>
        <p:spPr>
          <a:xfrm>
            <a:off x="7362766" y="127338"/>
            <a:ext cx="3168650" cy="2031325"/>
          </a:xfrm>
          <a:prstGeom prst="rect">
            <a:avLst/>
          </a:prstGeom>
          <a:noFill/>
        </p:spPr>
        <p:txBody>
          <a:bodyPr wrap="square" rtlCol="0">
            <a:spAutoFit/>
          </a:bodyPr>
          <a:lstStyle/>
          <a:p>
            <a:r>
              <a:rPr lang="en-GB" dirty="0"/>
              <a:t>To simulate Delaunay Triangulation, we only need to process the vertex handler such as </a:t>
            </a:r>
            <a:r>
              <a:rPr lang="en-GB" dirty="0" err="1"/>
              <a:t>vho</a:t>
            </a:r>
            <a:r>
              <a:rPr lang="en-GB" dirty="0"/>
              <a:t> as shown before, we do not need to know the centre coordinate of cell</a:t>
            </a:r>
            <a:endParaRPr lang="en-HK" dirty="0"/>
          </a:p>
        </p:txBody>
      </p:sp>
    </p:spTree>
    <p:extLst>
      <p:ext uri="{BB962C8B-B14F-4D97-AF65-F5344CB8AC3E}">
        <p14:creationId xmlns:p14="http://schemas.microsoft.com/office/powerpoint/2010/main" val="2035947405"/>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6CB70-166D-47F1-8EEC-E9CA431DC29A}"/>
              </a:ext>
            </a:extLst>
          </p:cNvPr>
          <p:cNvSpPr>
            <a:spLocks noGrp="1"/>
          </p:cNvSpPr>
          <p:nvPr>
            <p:ph type="title"/>
          </p:nvPr>
        </p:nvSpPr>
        <p:spPr>
          <a:xfrm>
            <a:off x="741284" y="452718"/>
            <a:ext cx="9404723" cy="1400530"/>
          </a:xfrm>
        </p:spPr>
        <p:txBody>
          <a:bodyPr/>
          <a:lstStyle/>
          <a:p>
            <a:r>
              <a:rPr lang="en-HK" dirty="0"/>
              <a:t>Bubble area – a derived property</a:t>
            </a:r>
          </a:p>
        </p:txBody>
      </p:sp>
      <p:pic>
        <p:nvPicPr>
          <p:cNvPr id="19" name="Content Placeholder 18">
            <a:extLst>
              <a:ext uri="{FF2B5EF4-FFF2-40B4-BE49-F238E27FC236}">
                <a16:creationId xmlns:a16="http://schemas.microsoft.com/office/drawing/2014/main" id="{C6490E1B-B896-4E17-8EEB-4350DF47DB3A}"/>
              </a:ext>
            </a:extLst>
          </p:cNvPr>
          <p:cNvPicPr>
            <a:picLocks noGrp="1" noChangeAspect="1"/>
          </p:cNvPicPr>
          <p:nvPr>
            <p:ph idx="1"/>
          </p:nvPr>
        </p:nvPicPr>
        <p:blipFill>
          <a:blip r:embed="rId2"/>
          <a:stretch>
            <a:fillRect/>
          </a:stretch>
        </p:blipFill>
        <p:spPr>
          <a:xfrm>
            <a:off x="617190" y="1651947"/>
            <a:ext cx="3890991" cy="1671650"/>
          </a:xfrm>
        </p:spPr>
      </p:pic>
      <p:pic>
        <p:nvPicPr>
          <p:cNvPr id="7" name="Picture 6">
            <a:extLst>
              <a:ext uri="{FF2B5EF4-FFF2-40B4-BE49-F238E27FC236}">
                <a16:creationId xmlns:a16="http://schemas.microsoft.com/office/drawing/2014/main" id="{A4B95865-6060-4CBC-9D8C-C6FE7CE84A52}"/>
              </a:ext>
            </a:extLst>
          </p:cNvPr>
          <p:cNvPicPr>
            <a:picLocks noChangeAspect="1"/>
          </p:cNvPicPr>
          <p:nvPr/>
        </p:nvPicPr>
        <p:blipFill>
          <a:blip r:embed="rId3"/>
          <a:stretch>
            <a:fillRect/>
          </a:stretch>
        </p:blipFill>
        <p:spPr>
          <a:xfrm>
            <a:off x="4897878" y="1599541"/>
            <a:ext cx="6743749" cy="3405212"/>
          </a:xfrm>
          <a:prstGeom prst="rect">
            <a:avLst/>
          </a:prstGeom>
        </p:spPr>
      </p:pic>
      <p:pic>
        <p:nvPicPr>
          <p:cNvPr id="21" name="Picture 20">
            <a:extLst>
              <a:ext uri="{FF2B5EF4-FFF2-40B4-BE49-F238E27FC236}">
                <a16:creationId xmlns:a16="http://schemas.microsoft.com/office/drawing/2014/main" id="{059F7AAC-7D4F-463D-8B61-EF35382FCD0B}"/>
              </a:ext>
            </a:extLst>
          </p:cNvPr>
          <p:cNvPicPr>
            <a:picLocks noChangeAspect="1"/>
          </p:cNvPicPr>
          <p:nvPr/>
        </p:nvPicPr>
        <p:blipFill>
          <a:blip r:embed="rId4"/>
          <a:stretch>
            <a:fillRect/>
          </a:stretch>
        </p:blipFill>
        <p:spPr>
          <a:xfrm>
            <a:off x="646111" y="5206053"/>
            <a:ext cx="6313894" cy="1394271"/>
          </a:xfrm>
          <a:prstGeom prst="rect">
            <a:avLst/>
          </a:prstGeom>
        </p:spPr>
      </p:pic>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CB6C413C-9F13-4115-AC11-72927E46940F}"/>
                  </a:ext>
                </a:extLst>
              </p14:cNvPr>
              <p14:cNvContentPartPr/>
              <p14:nvPr/>
            </p14:nvContentPartPr>
            <p14:xfrm>
              <a:off x="3042360" y="1186200"/>
              <a:ext cx="6361560" cy="2941920"/>
            </p14:xfrm>
          </p:contentPart>
        </mc:Choice>
        <mc:Fallback xmlns="">
          <p:pic>
            <p:nvPicPr>
              <p:cNvPr id="4" name="Ink 3">
                <a:extLst>
                  <a:ext uri="{FF2B5EF4-FFF2-40B4-BE49-F238E27FC236}">
                    <a16:creationId xmlns:a16="http://schemas.microsoft.com/office/drawing/2014/main" id="{CB6C413C-9F13-4115-AC11-72927E46940F}"/>
                  </a:ext>
                </a:extLst>
              </p:cNvPr>
              <p:cNvPicPr/>
              <p:nvPr/>
            </p:nvPicPr>
            <p:blipFill>
              <a:blip r:embed="rId6"/>
              <a:stretch>
                <a:fillRect/>
              </a:stretch>
            </p:blipFill>
            <p:spPr>
              <a:xfrm>
                <a:off x="3033000" y="1176840"/>
                <a:ext cx="6380280" cy="29606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5" name="Ink 4">
                <a:extLst>
                  <a:ext uri="{FF2B5EF4-FFF2-40B4-BE49-F238E27FC236}">
                    <a16:creationId xmlns:a16="http://schemas.microsoft.com/office/drawing/2014/main" id="{B125B911-960E-41E3-862D-8F9D173E34CB}"/>
                  </a:ext>
                </a:extLst>
              </p14:cNvPr>
              <p14:cNvContentPartPr/>
              <p14:nvPr/>
            </p14:nvContentPartPr>
            <p14:xfrm>
              <a:off x="2923560" y="1689480"/>
              <a:ext cx="9207360" cy="5144400"/>
            </p14:xfrm>
          </p:contentPart>
        </mc:Choice>
        <mc:Fallback xmlns="">
          <p:pic>
            <p:nvPicPr>
              <p:cNvPr id="5" name="Ink 4">
                <a:extLst>
                  <a:ext uri="{FF2B5EF4-FFF2-40B4-BE49-F238E27FC236}">
                    <a16:creationId xmlns:a16="http://schemas.microsoft.com/office/drawing/2014/main" id="{B125B911-960E-41E3-862D-8F9D173E34CB}"/>
                  </a:ext>
                </a:extLst>
              </p:cNvPr>
              <p:cNvPicPr/>
              <p:nvPr/>
            </p:nvPicPr>
            <p:blipFill>
              <a:blip r:embed="rId8"/>
              <a:stretch>
                <a:fillRect/>
              </a:stretch>
            </p:blipFill>
            <p:spPr>
              <a:xfrm>
                <a:off x="2914200" y="1680120"/>
                <a:ext cx="9226080" cy="5163120"/>
              </a:xfrm>
              <a:prstGeom prst="rect">
                <a:avLst/>
              </a:prstGeom>
            </p:spPr>
          </p:pic>
        </mc:Fallback>
      </mc:AlternateContent>
    </p:spTree>
    <p:extLst>
      <p:ext uri="{BB962C8B-B14F-4D97-AF65-F5344CB8AC3E}">
        <p14:creationId xmlns:p14="http://schemas.microsoft.com/office/powerpoint/2010/main" val="3350485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A062F-AC55-4B77-A798-1DDCA6A9175E}"/>
              </a:ext>
            </a:extLst>
          </p:cNvPr>
          <p:cNvSpPr>
            <a:spLocks noGrp="1"/>
          </p:cNvSpPr>
          <p:nvPr>
            <p:ph type="title"/>
          </p:nvPr>
        </p:nvSpPr>
        <p:spPr/>
        <p:txBody>
          <a:bodyPr/>
          <a:lstStyle/>
          <a:p>
            <a:r>
              <a:rPr lang="en-GB" dirty="0"/>
              <a:t>Objective of this presentation section</a:t>
            </a:r>
            <a:endParaRPr lang="en-HK" dirty="0"/>
          </a:p>
        </p:txBody>
      </p:sp>
      <p:sp>
        <p:nvSpPr>
          <p:cNvPr id="3" name="Content Placeholder 2">
            <a:extLst>
              <a:ext uri="{FF2B5EF4-FFF2-40B4-BE49-F238E27FC236}">
                <a16:creationId xmlns:a16="http://schemas.microsoft.com/office/drawing/2014/main" id="{848BDA42-2E7A-469D-BC5F-26CD6BBC8C8F}"/>
              </a:ext>
            </a:extLst>
          </p:cNvPr>
          <p:cNvSpPr>
            <a:spLocks noGrp="1"/>
          </p:cNvSpPr>
          <p:nvPr>
            <p:ph idx="1"/>
          </p:nvPr>
        </p:nvSpPr>
        <p:spPr/>
        <p:txBody>
          <a:bodyPr/>
          <a:lstStyle/>
          <a:p>
            <a:r>
              <a:rPr lang="en-GB" dirty="0"/>
              <a:t>To </a:t>
            </a:r>
            <a:r>
              <a:rPr lang="en-HK" dirty="0"/>
              <a:t>include </a:t>
            </a:r>
            <a:r>
              <a:rPr lang="en-HK"/>
              <a:t>some numerical simulations </a:t>
            </a:r>
            <a:r>
              <a:rPr lang="en-HK" dirty="0"/>
              <a:t>and relate them to my previous research</a:t>
            </a:r>
          </a:p>
        </p:txBody>
      </p:sp>
    </p:spTree>
    <p:extLst>
      <p:ext uri="{BB962C8B-B14F-4D97-AF65-F5344CB8AC3E}">
        <p14:creationId xmlns:p14="http://schemas.microsoft.com/office/powerpoint/2010/main" val="32753264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2647-7568-4731-B2C4-3AAF0CEF308F}"/>
              </a:ext>
            </a:extLst>
          </p:cNvPr>
          <p:cNvSpPr>
            <a:spLocks noGrp="1"/>
          </p:cNvSpPr>
          <p:nvPr>
            <p:ph type="title"/>
          </p:nvPr>
        </p:nvSpPr>
        <p:spPr>
          <a:xfrm>
            <a:off x="648931" y="629266"/>
            <a:ext cx="4166510" cy="1622321"/>
          </a:xfrm>
        </p:spPr>
        <p:txBody>
          <a:bodyPr>
            <a:normAutofit/>
          </a:bodyPr>
          <a:lstStyle/>
          <a:p>
            <a:pPr>
              <a:lnSpc>
                <a:spcPct val="90000"/>
              </a:lnSpc>
            </a:pPr>
            <a:r>
              <a:rPr lang="en-HK" sz="3300" dirty="0">
                <a:solidFill>
                  <a:srgbClr val="EBEBEB"/>
                </a:solidFill>
              </a:rPr>
              <a:t>Technical issue encountered</a:t>
            </a:r>
          </a:p>
        </p:txBody>
      </p:sp>
      <p:sp>
        <p:nvSpPr>
          <p:cNvPr id="3" name="Content Placeholder 2">
            <a:extLst>
              <a:ext uri="{FF2B5EF4-FFF2-40B4-BE49-F238E27FC236}">
                <a16:creationId xmlns:a16="http://schemas.microsoft.com/office/drawing/2014/main" id="{BC600E65-C540-4029-BFF8-D3B513CEF1E7}"/>
              </a:ext>
            </a:extLst>
          </p:cNvPr>
          <p:cNvSpPr>
            <a:spLocks noGrp="1"/>
          </p:cNvSpPr>
          <p:nvPr>
            <p:ph idx="1"/>
          </p:nvPr>
        </p:nvSpPr>
        <p:spPr>
          <a:xfrm>
            <a:off x="648931" y="2438400"/>
            <a:ext cx="4166509" cy="3785419"/>
          </a:xfrm>
        </p:spPr>
        <p:txBody>
          <a:bodyPr>
            <a:normAutofit/>
          </a:bodyPr>
          <a:lstStyle/>
          <a:p>
            <a:r>
              <a:rPr lang="en-HK" dirty="0" err="1"/>
              <a:t>conda</a:t>
            </a:r>
            <a:r>
              <a:rPr lang="en-HK" dirty="0"/>
              <a:t> install -c </a:t>
            </a:r>
            <a:r>
              <a:rPr lang="en-HK" dirty="0" err="1"/>
              <a:t>conda</a:t>
            </a:r>
            <a:r>
              <a:rPr lang="en-HK" dirty="0"/>
              <a:t>-forge </a:t>
            </a:r>
            <a:r>
              <a:rPr lang="en-HK" dirty="0" err="1"/>
              <a:t>openmesh</a:t>
            </a:r>
            <a:r>
              <a:rPr lang="en-HK" dirty="0"/>
              <a:t>-python is a different version of </a:t>
            </a:r>
            <a:r>
              <a:rPr lang="en-HK" dirty="0" err="1"/>
              <a:t>openmesh</a:t>
            </a:r>
            <a:r>
              <a:rPr lang="en-HK" dirty="0"/>
              <a:t> that is used by the author </a:t>
            </a:r>
            <a:endParaRPr lang="en-HK" dirty="0">
              <a:sym typeface="Wingdings" panose="05000000000000000000" pitchFamily="2" charset="2"/>
            </a:endParaRPr>
          </a:p>
          <a:p>
            <a:r>
              <a:rPr lang="en-HK" dirty="0">
                <a:solidFill>
                  <a:srgbClr val="EBEBEB"/>
                </a:solidFill>
                <a:sym typeface="Wingdings" panose="05000000000000000000" pitchFamily="2" charset="2"/>
              </a:rPr>
              <a:t>Can run film_simulation.py but cannot run film_foam.py because film_simulation.py is a module file, not the main of the whole project</a:t>
            </a:r>
            <a:endParaRPr lang="en-HK" dirty="0">
              <a:solidFill>
                <a:srgbClr val="EBEBEB"/>
              </a:solidFill>
            </a:endParaRPr>
          </a:p>
        </p:txBody>
      </p:sp>
      <p:pic>
        <p:nvPicPr>
          <p:cNvPr id="5" name="Picture 4" descr="Text&#10;&#10;Description automatically generated">
            <a:extLst>
              <a:ext uri="{FF2B5EF4-FFF2-40B4-BE49-F238E27FC236}">
                <a16:creationId xmlns:a16="http://schemas.microsoft.com/office/drawing/2014/main" id="{D179434D-F6D9-4F08-A729-0A657768A6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2374" y="1042705"/>
            <a:ext cx="6147113" cy="3986495"/>
          </a:xfrm>
          <a:prstGeom prst="rect">
            <a:avLst/>
          </a:prstGeom>
        </p:spPr>
      </p:pic>
      <p:sp>
        <p:nvSpPr>
          <p:cNvPr id="6" name="TextBox 5">
            <a:extLst>
              <a:ext uri="{FF2B5EF4-FFF2-40B4-BE49-F238E27FC236}">
                <a16:creationId xmlns:a16="http://schemas.microsoft.com/office/drawing/2014/main" id="{24C01A3E-CE89-440C-B408-C63C69FD66FD}"/>
              </a:ext>
            </a:extLst>
          </p:cNvPr>
          <p:cNvSpPr txBox="1"/>
          <p:nvPr/>
        </p:nvSpPr>
        <p:spPr>
          <a:xfrm>
            <a:off x="6699250" y="3638550"/>
            <a:ext cx="3181350" cy="923330"/>
          </a:xfrm>
          <a:prstGeom prst="rect">
            <a:avLst/>
          </a:prstGeom>
          <a:noFill/>
        </p:spPr>
        <p:txBody>
          <a:bodyPr wrap="square" rtlCol="0">
            <a:spAutoFit/>
          </a:bodyPr>
          <a:lstStyle/>
          <a:p>
            <a:r>
              <a:rPr lang="en-HK" dirty="0"/>
              <a:t>Error message when running foam_main.py using </a:t>
            </a:r>
            <a:r>
              <a:rPr lang="en-HK" dirty="0" err="1"/>
              <a:t>openmesh</a:t>
            </a:r>
            <a:r>
              <a:rPr lang="en-HK" dirty="0"/>
              <a:t>-python</a:t>
            </a:r>
          </a:p>
        </p:txBody>
      </p:sp>
    </p:spTree>
    <p:extLst>
      <p:ext uri="{BB962C8B-B14F-4D97-AF65-F5344CB8AC3E}">
        <p14:creationId xmlns:p14="http://schemas.microsoft.com/office/powerpoint/2010/main" val="1530559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2647-7568-4731-B2C4-3AAF0CEF308F}"/>
              </a:ext>
            </a:extLst>
          </p:cNvPr>
          <p:cNvSpPr>
            <a:spLocks noGrp="1"/>
          </p:cNvSpPr>
          <p:nvPr>
            <p:ph type="title"/>
          </p:nvPr>
        </p:nvSpPr>
        <p:spPr>
          <a:xfrm>
            <a:off x="648931" y="629266"/>
            <a:ext cx="4166510" cy="1622321"/>
          </a:xfrm>
        </p:spPr>
        <p:txBody>
          <a:bodyPr>
            <a:normAutofit/>
          </a:bodyPr>
          <a:lstStyle/>
          <a:p>
            <a:pPr>
              <a:lnSpc>
                <a:spcPct val="90000"/>
              </a:lnSpc>
            </a:pPr>
            <a:r>
              <a:rPr lang="en-HK" sz="3300" dirty="0">
                <a:solidFill>
                  <a:srgbClr val="EBEBEB"/>
                </a:solidFill>
              </a:rPr>
              <a:t>Technical issue encountered</a:t>
            </a:r>
          </a:p>
        </p:txBody>
      </p:sp>
      <p:pic>
        <p:nvPicPr>
          <p:cNvPr id="7" name="Picture 6" descr="Graphical user interface, text&#10;&#10;Description automatically generated">
            <a:extLst>
              <a:ext uri="{FF2B5EF4-FFF2-40B4-BE49-F238E27FC236}">
                <a16:creationId xmlns:a16="http://schemas.microsoft.com/office/drawing/2014/main" id="{8EEC5E86-68A5-4F04-BE1E-C819C8412C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9875" y="1618058"/>
            <a:ext cx="9112250" cy="5125641"/>
          </a:xfrm>
          <a:prstGeom prst="rect">
            <a:avLst/>
          </a:prstGeom>
        </p:spPr>
      </p:pic>
      <p:sp>
        <p:nvSpPr>
          <p:cNvPr id="10" name="TextBox 9">
            <a:extLst>
              <a:ext uri="{FF2B5EF4-FFF2-40B4-BE49-F238E27FC236}">
                <a16:creationId xmlns:a16="http://schemas.microsoft.com/office/drawing/2014/main" id="{3EDB25D4-12D0-4708-8C78-C31378351E24}"/>
              </a:ext>
            </a:extLst>
          </p:cNvPr>
          <p:cNvSpPr txBox="1"/>
          <p:nvPr/>
        </p:nvSpPr>
        <p:spPr>
          <a:xfrm>
            <a:off x="4946650" y="304800"/>
            <a:ext cx="6254750" cy="1200329"/>
          </a:xfrm>
          <a:prstGeom prst="rect">
            <a:avLst/>
          </a:prstGeom>
          <a:noFill/>
        </p:spPr>
        <p:txBody>
          <a:bodyPr wrap="square" rtlCol="0">
            <a:spAutoFit/>
          </a:bodyPr>
          <a:lstStyle/>
          <a:p>
            <a:r>
              <a:rPr lang="en-HK" dirty="0"/>
              <a:t>My python version is 3.8. I entered help(</a:t>
            </a:r>
            <a:r>
              <a:rPr lang="en-HK" dirty="0" err="1"/>
              <a:t>openmesh.TriMesh</a:t>
            </a:r>
            <a:r>
              <a:rPr lang="en-HK" dirty="0"/>
              <a:t>) and find out that </a:t>
            </a:r>
            <a:r>
              <a:rPr lang="en-HK" dirty="0" err="1"/>
              <a:t>openmesh</a:t>
            </a:r>
            <a:r>
              <a:rPr lang="en-HK" dirty="0"/>
              <a:t>-python uses </a:t>
            </a:r>
            <a:r>
              <a:rPr lang="en-HK" dirty="0" err="1"/>
              <a:t>openmesh.TriMesh.point</a:t>
            </a:r>
            <a:r>
              <a:rPr lang="en-HK" dirty="0"/>
              <a:t>, not Point as in the author’s code </a:t>
            </a:r>
            <a:r>
              <a:rPr lang="en-HK" dirty="0">
                <a:sym typeface="Wingdings" panose="05000000000000000000" pitchFamily="2" charset="2"/>
              </a:rPr>
              <a:t> different version</a:t>
            </a:r>
            <a:endParaRPr lang="en-HK" dirty="0"/>
          </a:p>
        </p:txBody>
      </p:sp>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C30AB69D-591F-40CB-AAEE-379F9B9C72ED}"/>
                  </a:ext>
                </a:extLst>
              </p14:cNvPr>
              <p14:cNvContentPartPr/>
              <p14:nvPr/>
            </p14:nvContentPartPr>
            <p14:xfrm>
              <a:off x="4744080" y="1884960"/>
              <a:ext cx="4681080" cy="3639240"/>
            </p14:xfrm>
          </p:contentPart>
        </mc:Choice>
        <mc:Fallback xmlns="">
          <p:pic>
            <p:nvPicPr>
              <p:cNvPr id="11" name="Ink 10">
                <a:extLst>
                  <a:ext uri="{FF2B5EF4-FFF2-40B4-BE49-F238E27FC236}">
                    <a16:creationId xmlns:a16="http://schemas.microsoft.com/office/drawing/2014/main" id="{C30AB69D-591F-40CB-AAEE-379F9B9C72ED}"/>
                  </a:ext>
                </a:extLst>
              </p:cNvPr>
              <p:cNvPicPr/>
              <p:nvPr/>
            </p:nvPicPr>
            <p:blipFill>
              <a:blip r:embed="rId4"/>
              <a:stretch>
                <a:fillRect/>
              </a:stretch>
            </p:blipFill>
            <p:spPr>
              <a:xfrm>
                <a:off x="4734720" y="1875600"/>
                <a:ext cx="4699800" cy="3657960"/>
              </a:xfrm>
              <a:prstGeom prst="rect">
                <a:avLst/>
              </a:prstGeom>
            </p:spPr>
          </p:pic>
        </mc:Fallback>
      </mc:AlternateContent>
    </p:spTree>
    <p:extLst>
      <p:ext uri="{BB962C8B-B14F-4D97-AF65-F5344CB8AC3E}">
        <p14:creationId xmlns:p14="http://schemas.microsoft.com/office/powerpoint/2010/main" val="4185245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2647-7568-4731-B2C4-3AAF0CEF308F}"/>
              </a:ext>
            </a:extLst>
          </p:cNvPr>
          <p:cNvSpPr>
            <a:spLocks noGrp="1"/>
          </p:cNvSpPr>
          <p:nvPr>
            <p:ph type="title"/>
          </p:nvPr>
        </p:nvSpPr>
        <p:spPr>
          <a:xfrm>
            <a:off x="648931" y="629266"/>
            <a:ext cx="4166510" cy="1622321"/>
          </a:xfrm>
        </p:spPr>
        <p:txBody>
          <a:bodyPr>
            <a:normAutofit/>
          </a:bodyPr>
          <a:lstStyle/>
          <a:p>
            <a:pPr>
              <a:lnSpc>
                <a:spcPct val="90000"/>
              </a:lnSpc>
            </a:pPr>
            <a:r>
              <a:rPr lang="en-HK" sz="3300" dirty="0">
                <a:solidFill>
                  <a:srgbClr val="EBEBEB"/>
                </a:solidFill>
              </a:rPr>
              <a:t>Technical issue encountered</a:t>
            </a:r>
          </a:p>
        </p:txBody>
      </p:sp>
      <p:sp>
        <p:nvSpPr>
          <p:cNvPr id="10" name="TextBox 9">
            <a:extLst>
              <a:ext uri="{FF2B5EF4-FFF2-40B4-BE49-F238E27FC236}">
                <a16:creationId xmlns:a16="http://schemas.microsoft.com/office/drawing/2014/main" id="{3EDB25D4-12D0-4708-8C78-C31378351E24}"/>
              </a:ext>
            </a:extLst>
          </p:cNvPr>
          <p:cNvSpPr txBox="1"/>
          <p:nvPr/>
        </p:nvSpPr>
        <p:spPr>
          <a:xfrm>
            <a:off x="298450" y="2730500"/>
            <a:ext cx="4794250" cy="3693319"/>
          </a:xfrm>
          <a:prstGeom prst="rect">
            <a:avLst/>
          </a:prstGeom>
          <a:noFill/>
        </p:spPr>
        <p:txBody>
          <a:bodyPr wrap="square" rtlCol="0">
            <a:spAutoFit/>
          </a:bodyPr>
          <a:lstStyle/>
          <a:p>
            <a:r>
              <a:rPr lang="en-HK" dirty="0"/>
              <a:t>Only way is to try author’s instruction once more. </a:t>
            </a:r>
          </a:p>
          <a:p>
            <a:endParaRPr lang="en-HK" dirty="0"/>
          </a:p>
          <a:p>
            <a:r>
              <a:rPr lang="en-HK" dirty="0"/>
              <a:t>The author uses </a:t>
            </a:r>
            <a:r>
              <a:rPr lang="en-HK" dirty="0" err="1"/>
              <a:t>OpenMesh</a:t>
            </a:r>
            <a:r>
              <a:rPr lang="en-HK" dirty="0"/>
              <a:t> 4.2, should be python 2.7 as well, because his codes include some python 2.7 feature like </a:t>
            </a:r>
          </a:p>
          <a:p>
            <a:r>
              <a:rPr lang="en-HK" dirty="0"/>
              <a:t>print “Hello” instead of print(“Hello”)</a:t>
            </a:r>
          </a:p>
          <a:p>
            <a:endParaRPr lang="en-HK" dirty="0"/>
          </a:p>
          <a:p>
            <a:r>
              <a:rPr lang="en-HK" dirty="0"/>
              <a:t>Official website for </a:t>
            </a:r>
            <a:r>
              <a:rPr lang="en-HK" dirty="0" err="1"/>
              <a:t>OpenMesh</a:t>
            </a:r>
            <a:r>
              <a:rPr lang="en-HK" dirty="0"/>
              <a:t>: </a:t>
            </a:r>
            <a:r>
              <a:rPr lang="en-HK" dirty="0">
                <a:hlinkClick r:id="rId2"/>
              </a:rPr>
              <a:t>https://www.graphics.rwth-aachen.de/software/openmesh/download/</a:t>
            </a:r>
            <a:endParaRPr lang="en-HK" dirty="0"/>
          </a:p>
          <a:p>
            <a:endParaRPr lang="en-HK" dirty="0"/>
          </a:p>
        </p:txBody>
      </p:sp>
      <p:pic>
        <p:nvPicPr>
          <p:cNvPr id="4" name="Picture 3">
            <a:extLst>
              <a:ext uri="{FF2B5EF4-FFF2-40B4-BE49-F238E27FC236}">
                <a16:creationId xmlns:a16="http://schemas.microsoft.com/office/drawing/2014/main" id="{D5448CFF-D9EF-4292-B235-A635231FC115}"/>
              </a:ext>
            </a:extLst>
          </p:cNvPr>
          <p:cNvPicPr>
            <a:picLocks noChangeAspect="1"/>
          </p:cNvPicPr>
          <p:nvPr/>
        </p:nvPicPr>
        <p:blipFill>
          <a:blip r:embed="rId3"/>
          <a:stretch>
            <a:fillRect/>
          </a:stretch>
        </p:blipFill>
        <p:spPr>
          <a:xfrm>
            <a:off x="5506080" y="932426"/>
            <a:ext cx="6501770" cy="4049070"/>
          </a:xfrm>
          <a:prstGeom prst="rect">
            <a:avLst/>
          </a:prstGeom>
        </p:spPr>
      </p:pic>
    </p:spTree>
    <p:extLst>
      <p:ext uri="{BB962C8B-B14F-4D97-AF65-F5344CB8AC3E}">
        <p14:creationId xmlns:p14="http://schemas.microsoft.com/office/powerpoint/2010/main" val="40402050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42647-7568-4731-B2C4-3AAF0CEF308F}"/>
              </a:ext>
            </a:extLst>
          </p:cNvPr>
          <p:cNvSpPr>
            <a:spLocks noGrp="1"/>
          </p:cNvSpPr>
          <p:nvPr>
            <p:ph type="title"/>
          </p:nvPr>
        </p:nvSpPr>
        <p:spPr>
          <a:xfrm>
            <a:off x="648931" y="629266"/>
            <a:ext cx="4166510" cy="1622321"/>
          </a:xfrm>
        </p:spPr>
        <p:txBody>
          <a:bodyPr>
            <a:normAutofit/>
          </a:bodyPr>
          <a:lstStyle/>
          <a:p>
            <a:pPr>
              <a:lnSpc>
                <a:spcPct val="90000"/>
              </a:lnSpc>
            </a:pPr>
            <a:r>
              <a:rPr lang="en-HK" sz="3300" dirty="0">
                <a:solidFill>
                  <a:srgbClr val="EBEBEB"/>
                </a:solidFill>
              </a:rPr>
              <a:t>Technical issue encountered</a:t>
            </a:r>
          </a:p>
        </p:txBody>
      </p:sp>
      <p:sp>
        <p:nvSpPr>
          <p:cNvPr id="10" name="TextBox 9">
            <a:extLst>
              <a:ext uri="{FF2B5EF4-FFF2-40B4-BE49-F238E27FC236}">
                <a16:creationId xmlns:a16="http://schemas.microsoft.com/office/drawing/2014/main" id="{3EDB25D4-12D0-4708-8C78-C31378351E24}"/>
              </a:ext>
            </a:extLst>
          </p:cNvPr>
          <p:cNvSpPr txBox="1"/>
          <p:nvPr/>
        </p:nvSpPr>
        <p:spPr>
          <a:xfrm>
            <a:off x="335061" y="1930399"/>
            <a:ext cx="4794250" cy="2308324"/>
          </a:xfrm>
          <a:prstGeom prst="rect">
            <a:avLst/>
          </a:prstGeom>
          <a:noFill/>
        </p:spPr>
        <p:txBody>
          <a:bodyPr wrap="square" rtlCol="0">
            <a:spAutoFit/>
          </a:bodyPr>
          <a:lstStyle/>
          <a:p>
            <a:r>
              <a:rPr lang="en-HK" dirty="0"/>
              <a:t>There is no </a:t>
            </a:r>
            <a:r>
              <a:rPr lang="en-HK" dirty="0" err="1"/>
              <a:t>OpenMesh</a:t>
            </a:r>
            <a:r>
              <a:rPr lang="en-HK" dirty="0"/>
              <a:t> 4.2 in the official website so I used </a:t>
            </a:r>
            <a:r>
              <a:rPr lang="en-HK" dirty="0" err="1"/>
              <a:t>OpenMesh</a:t>
            </a:r>
            <a:r>
              <a:rPr lang="en-HK" dirty="0"/>
              <a:t> 4.1. I downloaded the </a:t>
            </a:r>
            <a:r>
              <a:rPr lang="en-HK" dirty="0" err="1"/>
              <a:t>OpenMesh</a:t>
            </a:r>
            <a:r>
              <a:rPr lang="en-HK" dirty="0"/>
              <a:t> binary file </a:t>
            </a:r>
            <a:r>
              <a:rPr lang="en-HK" dirty="0" err="1"/>
              <a:t>OpenMesh</a:t>
            </a:r>
            <a:r>
              <a:rPr lang="en-HK" dirty="0"/>
              <a:t> 4.1 ( tar.gz ) for my </a:t>
            </a:r>
            <a:r>
              <a:rPr lang="en-HK" dirty="0" err="1"/>
              <a:t>linux</a:t>
            </a:r>
            <a:r>
              <a:rPr lang="en-HK" dirty="0"/>
              <a:t> terminal. Because this is a C++ extension, I need to download </a:t>
            </a:r>
            <a:r>
              <a:rPr lang="en-HK" dirty="0" err="1"/>
              <a:t>Boost.Python</a:t>
            </a:r>
            <a:r>
              <a:rPr lang="en-HK" dirty="0"/>
              <a:t> to link C++ extension to python </a:t>
            </a:r>
            <a:r>
              <a:rPr lang="en-HK" dirty="0">
                <a:sym typeface="Wingdings" panose="05000000000000000000" pitchFamily="2" charset="2"/>
              </a:rPr>
              <a:t> Followed this tutorial for my </a:t>
            </a:r>
            <a:r>
              <a:rPr lang="en-HK" dirty="0" err="1">
                <a:sym typeface="Wingdings" panose="05000000000000000000" pitchFamily="2" charset="2"/>
              </a:rPr>
              <a:t>linux</a:t>
            </a:r>
            <a:r>
              <a:rPr lang="en-HK" dirty="0">
                <a:sym typeface="Wingdings" panose="05000000000000000000" pitchFamily="2" charset="2"/>
              </a:rPr>
              <a:t> ubuntu</a:t>
            </a:r>
            <a:endParaRPr lang="en-HK" dirty="0"/>
          </a:p>
        </p:txBody>
      </p:sp>
      <p:pic>
        <p:nvPicPr>
          <p:cNvPr id="5" name="Picture 4">
            <a:extLst>
              <a:ext uri="{FF2B5EF4-FFF2-40B4-BE49-F238E27FC236}">
                <a16:creationId xmlns:a16="http://schemas.microsoft.com/office/drawing/2014/main" id="{C88B444B-1CEC-40E1-A9D4-714C81557679}"/>
              </a:ext>
            </a:extLst>
          </p:cNvPr>
          <p:cNvPicPr>
            <a:picLocks noChangeAspect="1"/>
          </p:cNvPicPr>
          <p:nvPr/>
        </p:nvPicPr>
        <p:blipFill>
          <a:blip r:embed="rId2"/>
          <a:stretch>
            <a:fillRect/>
          </a:stretch>
        </p:blipFill>
        <p:spPr>
          <a:xfrm>
            <a:off x="4929501" y="1930399"/>
            <a:ext cx="7161529" cy="4114801"/>
          </a:xfrm>
          <a:prstGeom prst="rect">
            <a:avLst/>
          </a:prstGeom>
        </p:spPr>
      </p:pic>
      <p:sp>
        <p:nvSpPr>
          <p:cNvPr id="3" name="TextBox 2">
            <a:extLst>
              <a:ext uri="{FF2B5EF4-FFF2-40B4-BE49-F238E27FC236}">
                <a16:creationId xmlns:a16="http://schemas.microsoft.com/office/drawing/2014/main" id="{4A9154FC-D2BC-47EA-BFE1-B0970CD918F0}"/>
              </a:ext>
            </a:extLst>
          </p:cNvPr>
          <p:cNvSpPr txBox="1"/>
          <p:nvPr/>
        </p:nvSpPr>
        <p:spPr>
          <a:xfrm>
            <a:off x="552450" y="4876800"/>
            <a:ext cx="4025900" cy="1200329"/>
          </a:xfrm>
          <a:prstGeom prst="rect">
            <a:avLst/>
          </a:prstGeom>
          <a:noFill/>
        </p:spPr>
        <p:txBody>
          <a:bodyPr wrap="square" rtlCol="0">
            <a:spAutoFit/>
          </a:bodyPr>
          <a:lstStyle/>
          <a:p>
            <a:r>
              <a:rPr lang="en-HK" dirty="0" err="1"/>
              <a:t>Boost.Python</a:t>
            </a:r>
            <a:r>
              <a:rPr lang="en-HK" dirty="0"/>
              <a:t> seems not to support python 2 and so I repeated the process with python 3.8 </a:t>
            </a:r>
            <a:r>
              <a:rPr lang="en-HK" dirty="0">
                <a:sym typeface="Wingdings" panose="05000000000000000000" pitchFamily="2" charset="2"/>
              </a:rPr>
              <a:t> still cannot install.</a:t>
            </a:r>
            <a:endParaRPr lang="en-HK" dirty="0"/>
          </a:p>
        </p:txBody>
      </p:sp>
      <p:sp>
        <p:nvSpPr>
          <p:cNvPr id="4" name="TextBox 3">
            <a:extLst>
              <a:ext uri="{FF2B5EF4-FFF2-40B4-BE49-F238E27FC236}">
                <a16:creationId xmlns:a16="http://schemas.microsoft.com/office/drawing/2014/main" id="{DD1EBA84-B535-4BAC-88A4-CC97516895EF}"/>
              </a:ext>
            </a:extLst>
          </p:cNvPr>
          <p:cNvSpPr txBox="1"/>
          <p:nvPr/>
        </p:nvSpPr>
        <p:spPr>
          <a:xfrm>
            <a:off x="4578350" y="6127750"/>
            <a:ext cx="7226300" cy="646331"/>
          </a:xfrm>
          <a:prstGeom prst="rect">
            <a:avLst/>
          </a:prstGeom>
          <a:noFill/>
        </p:spPr>
        <p:txBody>
          <a:bodyPr wrap="square" rtlCol="0">
            <a:spAutoFit/>
          </a:bodyPr>
          <a:lstStyle/>
          <a:p>
            <a:r>
              <a:rPr lang="en-HK" dirty="0">
                <a:hlinkClick r:id="rId3"/>
              </a:rPr>
              <a:t>https://www.youtube.com/watch?v=p_OfzxyzM4s</a:t>
            </a:r>
            <a:endParaRPr lang="en-HK" dirty="0"/>
          </a:p>
          <a:p>
            <a:endParaRPr lang="en-HK" dirty="0"/>
          </a:p>
        </p:txBody>
      </p:sp>
    </p:spTree>
    <p:extLst>
      <p:ext uri="{BB962C8B-B14F-4D97-AF65-F5344CB8AC3E}">
        <p14:creationId xmlns:p14="http://schemas.microsoft.com/office/powerpoint/2010/main" val="3483554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sp>
        <p:nvSpPr>
          <p:cNvPr id="27" name="Freeform: Shape 26">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3D789AF-3F2A-4724-8A15-501EEF2A64A2}"/>
              </a:ext>
            </a:extLst>
          </p:cNvPr>
          <p:cNvSpPr txBox="1"/>
          <p:nvPr/>
        </p:nvSpPr>
        <p:spPr>
          <a:xfrm>
            <a:off x="245580" y="203632"/>
            <a:ext cx="8857165" cy="1692771"/>
          </a:xfrm>
          <a:prstGeom prst="rect">
            <a:avLst/>
          </a:prstGeom>
          <a:noFill/>
        </p:spPr>
        <p:txBody>
          <a:bodyPr wrap="square" rtlCol="0">
            <a:spAutoFit/>
          </a:bodyPr>
          <a:lstStyle/>
          <a:p>
            <a:r>
              <a:rPr lang="en-HK" sz="2400" u="sng" dirty="0"/>
              <a:t>Main paper reference:</a:t>
            </a:r>
            <a:r>
              <a:rPr lang="en-HK" sz="2400" dirty="0"/>
              <a:t> </a:t>
            </a:r>
          </a:p>
          <a:p>
            <a:r>
              <a:rPr lang="en-GB" sz="2400" b="1" dirty="0">
                <a:latin typeface="Arial" panose="020B0604020202020204" pitchFamily="34" charset="0"/>
              </a:rPr>
              <a:t>1. </a:t>
            </a:r>
            <a:r>
              <a:rPr lang="en-GB" sz="2400" b="1" dirty="0" err="1">
                <a:latin typeface="Arial" panose="020B0604020202020204" pitchFamily="34" charset="0"/>
              </a:rPr>
              <a:t>SAMoS</a:t>
            </a:r>
            <a:r>
              <a:rPr lang="en-GB" sz="2400" b="1" dirty="0">
                <a:latin typeface="Arial" panose="020B0604020202020204" pitchFamily="34" charset="0"/>
              </a:rPr>
              <a:t> Tutorial </a:t>
            </a:r>
          </a:p>
          <a:p>
            <a:r>
              <a:rPr lang="en-GB" sz="2800" b="1" dirty="0"/>
              <a:t>2. Dynamics and stationary configurations of heterogeneous foams </a:t>
            </a:r>
            <a:endParaRPr lang="en-HK" sz="2400" b="1" dirty="0"/>
          </a:p>
        </p:txBody>
      </p:sp>
      <p:sp>
        <p:nvSpPr>
          <p:cNvPr id="14" name="TextBox 13">
            <a:extLst>
              <a:ext uri="{FF2B5EF4-FFF2-40B4-BE49-F238E27FC236}">
                <a16:creationId xmlns:a16="http://schemas.microsoft.com/office/drawing/2014/main" id="{AA9E6805-6278-4077-8409-63139E1C7659}"/>
              </a:ext>
            </a:extLst>
          </p:cNvPr>
          <p:cNvSpPr txBox="1"/>
          <p:nvPr/>
        </p:nvSpPr>
        <p:spPr>
          <a:xfrm>
            <a:off x="192249" y="2142624"/>
            <a:ext cx="10204126" cy="1261884"/>
          </a:xfrm>
          <a:prstGeom prst="rect">
            <a:avLst/>
          </a:prstGeom>
          <a:noFill/>
        </p:spPr>
        <p:txBody>
          <a:bodyPr wrap="square" rtlCol="0">
            <a:spAutoFit/>
          </a:bodyPr>
          <a:lstStyle/>
          <a:p>
            <a:r>
              <a:rPr lang="en-HK" sz="2400" u="sng" dirty="0"/>
              <a:t>Main technical reference: </a:t>
            </a:r>
          </a:p>
          <a:p>
            <a:r>
              <a:rPr lang="en-GB" sz="2400" dirty="0">
                <a:effectLst/>
                <a:latin typeface="Arial" panose="020B0604020202020204" pitchFamily="34" charset="0"/>
                <a:hlinkClick r:id="rId6"/>
              </a:rPr>
              <a:t>https://www.youtube.com/watch?v=e_XwbflJ4UE</a:t>
            </a:r>
            <a:endParaRPr lang="en-GB" sz="2400" dirty="0">
              <a:effectLst/>
              <a:latin typeface="Arial" panose="020B0604020202020204" pitchFamily="34" charset="0"/>
            </a:endParaRPr>
          </a:p>
          <a:p>
            <a:r>
              <a:rPr lang="en-HK" sz="2800" b="1" dirty="0" err="1"/>
              <a:t>Paraview</a:t>
            </a:r>
            <a:r>
              <a:rPr lang="en-HK" sz="2800" b="1" dirty="0"/>
              <a:t> Tutorial </a:t>
            </a:r>
          </a:p>
        </p:txBody>
      </p:sp>
    </p:spTree>
    <p:extLst>
      <p:ext uri="{BB962C8B-B14F-4D97-AF65-F5344CB8AC3E}">
        <p14:creationId xmlns:p14="http://schemas.microsoft.com/office/powerpoint/2010/main" val="299058444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BECC1F-4218-415E-8346-77ECF458AFD6}"/>
              </a:ext>
            </a:extLst>
          </p:cNvPr>
          <p:cNvSpPr>
            <a:spLocks noGrp="1"/>
          </p:cNvSpPr>
          <p:nvPr>
            <p:ph type="title"/>
          </p:nvPr>
        </p:nvSpPr>
        <p:spPr>
          <a:xfrm>
            <a:off x="369195" y="306367"/>
            <a:ext cx="4904561" cy="1954993"/>
          </a:xfrm>
        </p:spPr>
        <p:txBody>
          <a:bodyPr>
            <a:normAutofit fontScale="90000"/>
          </a:bodyPr>
          <a:lstStyle/>
          <a:p>
            <a:r>
              <a:rPr lang="en-HK" dirty="0">
                <a:solidFill>
                  <a:srgbClr val="EBEBEB"/>
                </a:solidFill>
              </a:rPr>
              <a:t>Simulation from  </a:t>
            </a:r>
            <a:r>
              <a:rPr lang="en-GB" dirty="0">
                <a:solidFill>
                  <a:srgbClr val="EBEBEB"/>
                </a:solidFill>
              </a:rPr>
              <a:t>Dynamics and stationary configurations of heterogeneous foams </a:t>
            </a:r>
            <a:endParaRPr lang="en-HK" dirty="0">
              <a:solidFill>
                <a:srgbClr val="EBEBEB"/>
              </a:solidFill>
            </a:endParaRPr>
          </a:p>
        </p:txBody>
      </p:sp>
      <p:sp>
        <p:nvSpPr>
          <p:cNvPr id="1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3" name="Freeform: Shape 12">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5" name="Rectangle 14">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56C5CA80-F311-406A-A1F4-74F494A17A1A}"/>
              </a:ext>
            </a:extLst>
          </p:cNvPr>
          <p:cNvSpPr txBox="1"/>
          <p:nvPr/>
        </p:nvSpPr>
        <p:spPr>
          <a:xfrm>
            <a:off x="6138711" y="675608"/>
            <a:ext cx="3511995" cy="2862322"/>
          </a:xfrm>
          <a:prstGeom prst="rect">
            <a:avLst/>
          </a:prstGeom>
          <a:noFill/>
        </p:spPr>
        <p:txBody>
          <a:bodyPr wrap="square" rtlCol="0">
            <a:spAutoFit/>
          </a:bodyPr>
          <a:lstStyle/>
          <a:p>
            <a:pPr marL="285750" indent="-285750">
              <a:buFont typeface="Arial" panose="020B0604020202020204" pitchFamily="34" charset="0"/>
              <a:buChar char="•"/>
            </a:pPr>
            <a:r>
              <a:rPr lang="en-HK" dirty="0"/>
              <a:t>Energy in this paper is represented as the total length of cells </a:t>
            </a:r>
            <a:r>
              <a:rPr lang="en-HK" dirty="0">
                <a:sym typeface="Wingdings" panose="05000000000000000000" pitchFamily="2" charset="2"/>
              </a:rPr>
              <a:t> we want to find a configuration (given initial volume constraint) that minimizes energy</a:t>
            </a:r>
          </a:p>
          <a:p>
            <a:pPr marL="285750" indent="-285750">
              <a:buFont typeface="Arial" panose="020B0604020202020204" pitchFamily="34" charset="0"/>
              <a:buChar char="•"/>
            </a:pPr>
            <a:r>
              <a:rPr lang="en-HK" dirty="0">
                <a:sym typeface="Wingdings" panose="05000000000000000000" pitchFamily="2" charset="2"/>
              </a:rPr>
              <a:t>Algorithm to search for this configuration is called auction dynamics</a:t>
            </a:r>
            <a:endParaRPr lang="en-HK" dirty="0"/>
          </a:p>
        </p:txBody>
      </p:sp>
    </p:spTree>
    <p:extLst>
      <p:ext uri="{BB962C8B-B14F-4D97-AF65-F5344CB8AC3E}">
        <p14:creationId xmlns:p14="http://schemas.microsoft.com/office/powerpoint/2010/main" val="889704649"/>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CC1F-4218-415E-8346-77ECF458AFD6}"/>
              </a:ext>
            </a:extLst>
          </p:cNvPr>
          <p:cNvSpPr>
            <a:spLocks noGrp="1"/>
          </p:cNvSpPr>
          <p:nvPr>
            <p:ph type="title"/>
          </p:nvPr>
        </p:nvSpPr>
        <p:spPr>
          <a:xfrm>
            <a:off x="369195" y="306367"/>
            <a:ext cx="4904561" cy="1954993"/>
          </a:xfrm>
        </p:spPr>
        <p:txBody>
          <a:bodyPr>
            <a:normAutofit/>
          </a:bodyPr>
          <a:lstStyle/>
          <a:p>
            <a:r>
              <a:rPr lang="en-HK" dirty="0">
                <a:solidFill>
                  <a:srgbClr val="EBEBEB"/>
                </a:solidFill>
              </a:rPr>
              <a:t>Result</a:t>
            </a:r>
          </a:p>
        </p:txBody>
      </p:sp>
      <p:pic>
        <p:nvPicPr>
          <p:cNvPr id="5" name="Picture 4">
            <a:extLst>
              <a:ext uri="{FF2B5EF4-FFF2-40B4-BE49-F238E27FC236}">
                <a16:creationId xmlns:a16="http://schemas.microsoft.com/office/drawing/2014/main" id="{119FCBB5-BED1-412F-AE89-1632A77E2948}"/>
              </a:ext>
            </a:extLst>
          </p:cNvPr>
          <p:cNvPicPr>
            <a:picLocks noChangeAspect="1"/>
          </p:cNvPicPr>
          <p:nvPr/>
        </p:nvPicPr>
        <p:blipFill>
          <a:blip r:embed="rId2"/>
          <a:stretch>
            <a:fillRect/>
          </a:stretch>
        </p:blipFill>
        <p:spPr>
          <a:xfrm>
            <a:off x="5381564" y="1113550"/>
            <a:ext cx="5858820" cy="5288525"/>
          </a:xfrm>
          <a:prstGeom prst="rect">
            <a:avLst/>
          </a:prstGeom>
        </p:spPr>
      </p:pic>
      <p:sp>
        <p:nvSpPr>
          <p:cNvPr id="6" name="TextBox 5">
            <a:extLst>
              <a:ext uri="{FF2B5EF4-FFF2-40B4-BE49-F238E27FC236}">
                <a16:creationId xmlns:a16="http://schemas.microsoft.com/office/drawing/2014/main" id="{A1665F40-2F5C-48AD-A223-555C521EC222}"/>
              </a:ext>
            </a:extLst>
          </p:cNvPr>
          <p:cNvSpPr txBox="1"/>
          <p:nvPr/>
        </p:nvSpPr>
        <p:spPr>
          <a:xfrm>
            <a:off x="652311" y="2073417"/>
            <a:ext cx="3115949" cy="1200329"/>
          </a:xfrm>
          <a:prstGeom prst="rect">
            <a:avLst/>
          </a:prstGeom>
          <a:noFill/>
        </p:spPr>
        <p:txBody>
          <a:bodyPr wrap="square" rtlCol="0">
            <a:spAutoFit/>
          </a:bodyPr>
          <a:lstStyle/>
          <a:p>
            <a:r>
              <a:rPr lang="en-HK" dirty="0"/>
              <a:t>Implication: </a:t>
            </a:r>
          </a:p>
          <a:p>
            <a:pPr marL="285750" indent="-285750">
              <a:buFont typeface="Arial" panose="020B0604020202020204" pitchFamily="34" charset="0"/>
              <a:buChar char="•"/>
            </a:pPr>
            <a:r>
              <a:rPr lang="en-HK" dirty="0"/>
              <a:t>Plateau’s</a:t>
            </a:r>
            <a:r>
              <a:rPr lang="zh-CN" altLang="en-US" dirty="0"/>
              <a:t> </a:t>
            </a:r>
            <a:r>
              <a:rPr lang="en-HK" altLang="zh-CN" dirty="0"/>
              <a:t>angle rule gives minimized configurations</a:t>
            </a:r>
            <a:endParaRPr lang="en-HK" dirty="0"/>
          </a:p>
        </p:txBody>
      </p:sp>
      <p:cxnSp>
        <p:nvCxnSpPr>
          <p:cNvPr id="8" name="Straight Arrow Connector 7">
            <a:extLst>
              <a:ext uri="{FF2B5EF4-FFF2-40B4-BE49-F238E27FC236}">
                <a16:creationId xmlns:a16="http://schemas.microsoft.com/office/drawing/2014/main" id="{80D19EB0-F08F-4189-BE18-E2F09A173F99}"/>
              </a:ext>
            </a:extLst>
          </p:cNvPr>
          <p:cNvCxnSpPr/>
          <p:nvPr/>
        </p:nvCxnSpPr>
        <p:spPr>
          <a:xfrm>
            <a:off x="3360566" y="3273746"/>
            <a:ext cx="7041462" cy="11002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661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CC1F-4218-415E-8346-77ECF458AFD6}"/>
              </a:ext>
            </a:extLst>
          </p:cNvPr>
          <p:cNvSpPr>
            <a:spLocks noGrp="1"/>
          </p:cNvSpPr>
          <p:nvPr>
            <p:ph type="title"/>
          </p:nvPr>
        </p:nvSpPr>
        <p:spPr>
          <a:xfrm>
            <a:off x="369195" y="306367"/>
            <a:ext cx="4904561" cy="1954993"/>
          </a:xfrm>
        </p:spPr>
        <p:txBody>
          <a:bodyPr>
            <a:normAutofit fontScale="90000"/>
          </a:bodyPr>
          <a:lstStyle/>
          <a:p>
            <a:r>
              <a:rPr lang="en-HK" dirty="0">
                <a:solidFill>
                  <a:srgbClr val="EBEBEB"/>
                </a:solidFill>
              </a:rPr>
              <a:t>Result (with number of cells from 2 to 21)</a:t>
            </a:r>
          </a:p>
        </p:txBody>
      </p:sp>
      <p:sp>
        <p:nvSpPr>
          <p:cNvPr id="6" name="TextBox 5">
            <a:extLst>
              <a:ext uri="{FF2B5EF4-FFF2-40B4-BE49-F238E27FC236}">
                <a16:creationId xmlns:a16="http://schemas.microsoft.com/office/drawing/2014/main" id="{A1665F40-2F5C-48AD-A223-555C521EC222}"/>
              </a:ext>
            </a:extLst>
          </p:cNvPr>
          <p:cNvSpPr txBox="1"/>
          <p:nvPr/>
        </p:nvSpPr>
        <p:spPr>
          <a:xfrm>
            <a:off x="652311" y="2073417"/>
            <a:ext cx="3115949" cy="1200329"/>
          </a:xfrm>
          <a:prstGeom prst="rect">
            <a:avLst/>
          </a:prstGeom>
          <a:noFill/>
        </p:spPr>
        <p:txBody>
          <a:bodyPr wrap="square" rtlCol="0">
            <a:spAutoFit/>
          </a:bodyPr>
          <a:lstStyle/>
          <a:p>
            <a:r>
              <a:rPr lang="en-HK" dirty="0"/>
              <a:t>Implication: </a:t>
            </a:r>
          </a:p>
          <a:p>
            <a:pPr marL="285750" indent="-285750">
              <a:buFont typeface="Arial" panose="020B0604020202020204" pitchFamily="34" charset="0"/>
              <a:buChar char="•"/>
            </a:pPr>
            <a:r>
              <a:rPr lang="en-HK" dirty="0"/>
              <a:t>Plateau’s</a:t>
            </a:r>
            <a:r>
              <a:rPr lang="zh-CN" altLang="en-US" dirty="0"/>
              <a:t> </a:t>
            </a:r>
            <a:r>
              <a:rPr lang="en-HK" altLang="zh-CN" dirty="0"/>
              <a:t>angle rule gives minimized configurations</a:t>
            </a:r>
            <a:endParaRPr lang="en-HK" dirty="0"/>
          </a:p>
        </p:txBody>
      </p:sp>
      <p:pic>
        <p:nvPicPr>
          <p:cNvPr id="4" name="Picture 3">
            <a:extLst>
              <a:ext uri="{FF2B5EF4-FFF2-40B4-BE49-F238E27FC236}">
                <a16:creationId xmlns:a16="http://schemas.microsoft.com/office/drawing/2014/main" id="{35703C65-BC55-44F9-BB47-02FD7FA4123B}"/>
              </a:ext>
            </a:extLst>
          </p:cNvPr>
          <p:cNvPicPr>
            <a:picLocks noChangeAspect="1"/>
          </p:cNvPicPr>
          <p:nvPr/>
        </p:nvPicPr>
        <p:blipFill>
          <a:blip r:embed="rId2"/>
          <a:stretch>
            <a:fillRect/>
          </a:stretch>
        </p:blipFill>
        <p:spPr>
          <a:xfrm>
            <a:off x="5955800" y="484402"/>
            <a:ext cx="4745812" cy="5743339"/>
          </a:xfrm>
          <a:prstGeom prst="rect">
            <a:avLst/>
          </a:prstGeom>
        </p:spPr>
      </p:pic>
    </p:spTree>
    <p:extLst>
      <p:ext uri="{BB962C8B-B14F-4D97-AF65-F5344CB8AC3E}">
        <p14:creationId xmlns:p14="http://schemas.microsoft.com/office/powerpoint/2010/main" val="3890370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CC1F-4218-415E-8346-77ECF458AFD6}"/>
              </a:ext>
            </a:extLst>
          </p:cNvPr>
          <p:cNvSpPr>
            <a:spLocks noGrp="1"/>
          </p:cNvSpPr>
          <p:nvPr>
            <p:ph type="title"/>
          </p:nvPr>
        </p:nvSpPr>
        <p:spPr>
          <a:xfrm>
            <a:off x="369195" y="306367"/>
            <a:ext cx="4904561" cy="1954993"/>
          </a:xfrm>
        </p:spPr>
        <p:txBody>
          <a:bodyPr>
            <a:normAutofit/>
          </a:bodyPr>
          <a:lstStyle/>
          <a:p>
            <a:r>
              <a:rPr lang="en-HK" dirty="0">
                <a:solidFill>
                  <a:srgbClr val="EBEBEB"/>
                </a:solidFill>
              </a:rPr>
              <a:t>Result</a:t>
            </a:r>
          </a:p>
        </p:txBody>
      </p:sp>
      <p:sp>
        <p:nvSpPr>
          <p:cNvPr id="6" name="TextBox 5">
            <a:extLst>
              <a:ext uri="{FF2B5EF4-FFF2-40B4-BE49-F238E27FC236}">
                <a16:creationId xmlns:a16="http://schemas.microsoft.com/office/drawing/2014/main" id="{A1665F40-2F5C-48AD-A223-555C521EC222}"/>
              </a:ext>
            </a:extLst>
          </p:cNvPr>
          <p:cNvSpPr txBox="1"/>
          <p:nvPr/>
        </p:nvSpPr>
        <p:spPr>
          <a:xfrm>
            <a:off x="652311" y="2073417"/>
            <a:ext cx="3115949" cy="1477328"/>
          </a:xfrm>
          <a:prstGeom prst="rect">
            <a:avLst/>
          </a:prstGeom>
          <a:noFill/>
        </p:spPr>
        <p:txBody>
          <a:bodyPr wrap="square" rtlCol="0">
            <a:spAutoFit/>
          </a:bodyPr>
          <a:lstStyle/>
          <a:p>
            <a:r>
              <a:rPr lang="en-HK" dirty="0"/>
              <a:t>Now, we try to add some area by perturbation and find the minimized configuration</a:t>
            </a:r>
          </a:p>
          <a:p>
            <a:endParaRPr lang="en-HK" dirty="0"/>
          </a:p>
        </p:txBody>
      </p:sp>
      <p:pic>
        <p:nvPicPr>
          <p:cNvPr id="4" name="Picture 3">
            <a:extLst>
              <a:ext uri="{FF2B5EF4-FFF2-40B4-BE49-F238E27FC236}">
                <a16:creationId xmlns:a16="http://schemas.microsoft.com/office/drawing/2014/main" id="{C9021E88-8F84-4E77-BB33-F1CF6DEDBDF6}"/>
              </a:ext>
            </a:extLst>
          </p:cNvPr>
          <p:cNvPicPr>
            <a:picLocks noChangeAspect="1"/>
          </p:cNvPicPr>
          <p:nvPr/>
        </p:nvPicPr>
        <p:blipFill>
          <a:blip r:embed="rId2"/>
          <a:stretch>
            <a:fillRect/>
          </a:stretch>
        </p:blipFill>
        <p:spPr>
          <a:xfrm>
            <a:off x="5715479" y="508279"/>
            <a:ext cx="5745753" cy="5628860"/>
          </a:xfrm>
          <a:prstGeom prst="rect">
            <a:avLst/>
          </a:prstGeom>
        </p:spPr>
      </p:pic>
      <p:cxnSp>
        <p:nvCxnSpPr>
          <p:cNvPr id="11" name="Straight Arrow Connector 10">
            <a:extLst>
              <a:ext uri="{FF2B5EF4-FFF2-40B4-BE49-F238E27FC236}">
                <a16:creationId xmlns:a16="http://schemas.microsoft.com/office/drawing/2014/main" id="{32D5A740-98F4-403A-A51F-5A7370257F5B}"/>
              </a:ext>
            </a:extLst>
          </p:cNvPr>
          <p:cNvCxnSpPr>
            <a:cxnSpLocks/>
          </p:cNvCxnSpPr>
          <p:nvPr/>
        </p:nvCxnSpPr>
        <p:spPr>
          <a:xfrm flipV="1">
            <a:off x="4005409" y="1694164"/>
            <a:ext cx="4931028" cy="2703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1DB57A2-CC55-42E5-92F2-8CBB136EB21F}"/>
              </a:ext>
            </a:extLst>
          </p:cNvPr>
          <p:cNvSpPr txBox="1"/>
          <p:nvPr/>
        </p:nvSpPr>
        <p:spPr>
          <a:xfrm>
            <a:off x="2288805" y="4213430"/>
            <a:ext cx="2266366" cy="369332"/>
          </a:xfrm>
          <a:prstGeom prst="rect">
            <a:avLst/>
          </a:prstGeom>
          <a:noFill/>
        </p:spPr>
        <p:txBody>
          <a:bodyPr wrap="square" rtlCol="0">
            <a:spAutoFit/>
          </a:bodyPr>
          <a:lstStyle/>
          <a:p>
            <a:r>
              <a:rPr lang="en-HK" dirty="0"/>
              <a:t>T2 operation</a:t>
            </a:r>
          </a:p>
        </p:txBody>
      </p:sp>
    </p:spTree>
    <p:extLst>
      <p:ext uri="{BB962C8B-B14F-4D97-AF65-F5344CB8AC3E}">
        <p14:creationId xmlns:p14="http://schemas.microsoft.com/office/powerpoint/2010/main" val="177230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8F7D-9B2D-4D3A-8263-34AADDCF7690}"/>
              </a:ext>
            </a:extLst>
          </p:cNvPr>
          <p:cNvSpPr>
            <a:spLocks noGrp="1"/>
          </p:cNvSpPr>
          <p:nvPr>
            <p:ph type="title"/>
          </p:nvPr>
        </p:nvSpPr>
        <p:spPr/>
        <p:txBody>
          <a:bodyPr/>
          <a:lstStyle/>
          <a:p>
            <a:r>
              <a:rPr lang="en-GB" sz="4400" b="0" i="0" u="none" strike="noStrike" baseline="0" dirty="0">
                <a:latin typeface="MinionPro-Regular"/>
              </a:rPr>
              <a:t>Evolution from a 6-foam to a 7-foam (T1 operation observed)</a:t>
            </a:r>
            <a:endParaRPr lang="en-HK" sz="4400" dirty="0"/>
          </a:p>
        </p:txBody>
      </p:sp>
      <p:pic>
        <p:nvPicPr>
          <p:cNvPr id="4" name="Online Media 3" title="6BubbleIncreasing">
            <a:hlinkClick r:id="" action="ppaction://media"/>
            <a:extLst>
              <a:ext uri="{FF2B5EF4-FFF2-40B4-BE49-F238E27FC236}">
                <a16:creationId xmlns:a16="http://schemas.microsoft.com/office/drawing/2014/main" id="{750A57BA-6F3B-4F9C-8F63-0F223C37FBC4}"/>
              </a:ext>
            </a:extLst>
          </p:cNvPr>
          <p:cNvPicPr>
            <a:picLocks noGrp="1" noRot="1" noChangeAspect="1"/>
          </p:cNvPicPr>
          <p:nvPr>
            <p:ph idx="1"/>
            <a:videoFile r:link="rId1"/>
          </p:nvPr>
        </p:nvPicPr>
        <p:blipFill>
          <a:blip r:embed="rId3"/>
          <a:stretch>
            <a:fillRect/>
          </a:stretch>
        </p:blipFill>
        <p:spPr>
          <a:xfrm>
            <a:off x="2779713" y="2052638"/>
            <a:ext cx="5594350" cy="4195762"/>
          </a:xfrm>
          <a:prstGeom prst="rect">
            <a:avLst/>
          </a:prstGeom>
        </p:spPr>
      </p:pic>
    </p:spTree>
    <p:extLst>
      <p:ext uri="{BB962C8B-B14F-4D97-AF65-F5344CB8AC3E}">
        <p14:creationId xmlns:p14="http://schemas.microsoft.com/office/powerpoint/2010/main" val="499866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8F7D-9B2D-4D3A-8263-34AADDCF7690}"/>
              </a:ext>
            </a:extLst>
          </p:cNvPr>
          <p:cNvSpPr>
            <a:spLocks noGrp="1"/>
          </p:cNvSpPr>
          <p:nvPr>
            <p:ph type="title"/>
          </p:nvPr>
        </p:nvSpPr>
        <p:spPr/>
        <p:txBody>
          <a:bodyPr/>
          <a:lstStyle/>
          <a:p>
            <a:r>
              <a:rPr lang="en-GB" sz="4400" b="0" i="0" u="none" strike="noStrike" baseline="0" dirty="0">
                <a:latin typeface="MinionPro-Regular"/>
              </a:rPr>
              <a:t>Implication</a:t>
            </a:r>
            <a:endParaRPr lang="en-HK" sz="4400" dirty="0"/>
          </a:p>
        </p:txBody>
      </p:sp>
      <p:sp>
        <p:nvSpPr>
          <p:cNvPr id="5" name="Content Placeholder 4">
            <a:extLst>
              <a:ext uri="{FF2B5EF4-FFF2-40B4-BE49-F238E27FC236}">
                <a16:creationId xmlns:a16="http://schemas.microsoft.com/office/drawing/2014/main" id="{E6DA825C-68CF-4919-9824-B4BDEBED9FD7}"/>
              </a:ext>
            </a:extLst>
          </p:cNvPr>
          <p:cNvSpPr>
            <a:spLocks noGrp="1"/>
          </p:cNvSpPr>
          <p:nvPr>
            <p:ph idx="1"/>
          </p:nvPr>
        </p:nvSpPr>
        <p:spPr/>
        <p:txBody>
          <a:bodyPr>
            <a:normAutofit fontScale="92500" lnSpcReduction="10000"/>
          </a:bodyPr>
          <a:lstStyle/>
          <a:p>
            <a:r>
              <a:rPr lang="en-HK" dirty="0"/>
              <a:t>T1 and T2 operations are rearrangements that occur spontaneously so that the configuration has a minimized perimeter in 2D case (Remember that we do not assume the occurrence of T1 and T2 operations in this paper)</a:t>
            </a:r>
          </a:p>
          <a:p>
            <a:r>
              <a:rPr lang="en-HK" dirty="0"/>
              <a:t>Plateau’s law(120 degree law) is followed because it gives minimized perimeter (true for bubbles n=2,…,21 in this paper)</a:t>
            </a:r>
          </a:p>
          <a:p>
            <a:r>
              <a:rPr lang="en-HK" dirty="0"/>
              <a:t>In paper </a:t>
            </a:r>
            <a:r>
              <a:rPr lang="en-GB" dirty="0">
                <a:hlinkClick r:id="rId2"/>
              </a:rPr>
              <a:t>https://raw.githubusercontent.com/erleben/FOAM/master/doc/bondorf.17.master_thesis.pdf</a:t>
            </a:r>
            <a:r>
              <a:rPr lang="en-GB" dirty="0"/>
              <a:t> Simulation of Two-Dimensional Dry Foam Using a Vertex Model</a:t>
            </a:r>
          </a:p>
          <a:p>
            <a:r>
              <a:rPr lang="en-GB" dirty="0"/>
              <a:t>we do T1 and T2 operations after iterations to find local minimum (120 degree Plateau’s Law and diffusion due to pressure difference(von Neumann’s law). This paper has justified the introduction of T1 and T2 operation.</a:t>
            </a:r>
          </a:p>
          <a:p>
            <a:pPr marL="0" indent="0">
              <a:buNone/>
            </a:pPr>
            <a:endParaRPr lang="en-GB" dirty="0"/>
          </a:p>
          <a:p>
            <a:endParaRPr lang="en-HK" dirty="0"/>
          </a:p>
        </p:txBody>
      </p:sp>
    </p:spTree>
    <p:extLst>
      <p:ext uri="{BB962C8B-B14F-4D97-AF65-F5344CB8AC3E}">
        <p14:creationId xmlns:p14="http://schemas.microsoft.com/office/powerpoint/2010/main" val="20255893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3176</TotalTime>
  <Words>1076</Words>
  <Application>Microsoft Office PowerPoint</Application>
  <PresentationFormat>Widescreen</PresentationFormat>
  <Paragraphs>81</Paragraphs>
  <Slides>23</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MinionPro-Regular</vt:lpstr>
      <vt:lpstr>Arial</vt:lpstr>
      <vt:lpstr>Calibri</vt:lpstr>
      <vt:lpstr>Century Gothic</vt:lpstr>
      <vt:lpstr>Wingdings 3</vt:lpstr>
      <vt:lpstr>Ion</vt:lpstr>
      <vt:lpstr>Week 8 Numerical Simulation of Foams Presentation </vt:lpstr>
      <vt:lpstr>Objective of this presentation section</vt:lpstr>
      <vt:lpstr>PowerPoint Presentation</vt:lpstr>
      <vt:lpstr>Simulation from  Dynamics and stationary configurations of heterogeneous foams </vt:lpstr>
      <vt:lpstr>Result</vt:lpstr>
      <vt:lpstr>Result (with number of cells from 2 to 21)</vt:lpstr>
      <vt:lpstr>Result</vt:lpstr>
      <vt:lpstr>Evolution from a 6-foam to a 7-foam (T1 operation observed)</vt:lpstr>
      <vt:lpstr>Implication</vt:lpstr>
      <vt:lpstr>Implication</vt:lpstr>
      <vt:lpstr>T1 operation – vertex</vt:lpstr>
      <vt:lpstr>T1 operation – half-edges</vt:lpstr>
      <vt:lpstr>T1 operation – 2 phases of flipping half-edges</vt:lpstr>
      <vt:lpstr>T1 operation – Phase 1</vt:lpstr>
      <vt:lpstr>T1 operation – Phase 1</vt:lpstr>
      <vt:lpstr>T1 operation – Phase 2</vt:lpstr>
      <vt:lpstr>T2 operation – Phase 2</vt:lpstr>
      <vt:lpstr>Helper, derived and physical quantities </vt:lpstr>
      <vt:lpstr>Bubble area – a derived property</vt:lpstr>
      <vt:lpstr>Technical issue encountered</vt:lpstr>
      <vt:lpstr>Technical issue encountered</vt:lpstr>
      <vt:lpstr>Technical issue encountered</vt:lpstr>
      <vt:lpstr>Technical issue encountered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2 Numerical Simulation of Foams Presentation --</dc:title>
  <dc:creator>Pan HAU</dc:creator>
  <cp:lastModifiedBy>Pan Hau</cp:lastModifiedBy>
  <cp:revision>439</cp:revision>
  <dcterms:created xsi:type="dcterms:W3CDTF">2022-03-01T01:52:41Z</dcterms:created>
  <dcterms:modified xsi:type="dcterms:W3CDTF">2022-03-31T08:45:46Z</dcterms:modified>
</cp:coreProperties>
</file>

<file path=docProps/thumbnail.jpeg>
</file>